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5.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07" r:id="rId1"/>
    <p:sldMasterId id="2147484247" r:id="rId2"/>
    <p:sldMasterId id="2147484691" r:id="rId3"/>
    <p:sldMasterId id="2147484703" r:id="rId4"/>
    <p:sldMasterId id="2147484930" r:id="rId5"/>
    <p:sldMasterId id="2147484955" r:id="rId6"/>
    <p:sldMasterId id="2147484970" r:id="rId7"/>
  </p:sldMasterIdLst>
  <p:notesMasterIdLst>
    <p:notesMasterId r:id="rId30"/>
  </p:notesMasterIdLst>
  <p:sldIdLst>
    <p:sldId id="3392" r:id="rId8"/>
    <p:sldId id="3410" r:id="rId9"/>
    <p:sldId id="3411" r:id="rId10"/>
    <p:sldId id="3414" r:id="rId11"/>
    <p:sldId id="3412" r:id="rId12"/>
    <p:sldId id="368" r:id="rId13"/>
    <p:sldId id="3396" r:id="rId14"/>
    <p:sldId id="3389" r:id="rId15"/>
    <p:sldId id="3405" r:id="rId16"/>
    <p:sldId id="3404" r:id="rId17"/>
    <p:sldId id="3406" r:id="rId18"/>
    <p:sldId id="3407" r:id="rId19"/>
    <p:sldId id="3400" r:id="rId20"/>
    <p:sldId id="3401" r:id="rId21"/>
    <p:sldId id="3413" r:id="rId22"/>
    <p:sldId id="3390" r:id="rId23"/>
    <p:sldId id="3361" r:id="rId24"/>
    <p:sldId id="340" r:id="rId25"/>
    <p:sldId id="3402" r:id="rId26"/>
    <p:sldId id="3383" r:id="rId27"/>
    <p:sldId id="3403" r:id="rId28"/>
    <p:sldId id="3393" r:id="rId29"/>
  </p:sldIdLst>
  <p:sldSz cx="12192000" cy="6858000"/>
  <p:notesSz cx="6858000" cy="9144000"/>
  <p:defaultTextStyle>
    <a:defPPr>
      <a:defRPr lang="en-US"/>
    </a:defPPr>
    <a:lvl1pPr marL="0" algn="l" defTabSz="913049" rtl="0" eaLnBrk="1" latinLnBrk="0" hangingPunct="1">
      <a:defRPr sz="1900" kern="1200">
        <a:solidFill>
          <a:schemeClr val="tx1"/>
        </a:solidFill>
        <a:latin typeface="+mn-lt"/>
        <a:ea typeface="+mn-ea"/>
        <a:cs typeface="+mn-cs"/>
      </a:defRPr>
    </a:lvl1pPr>
    <a:lvl2pPr marL="456519" algn="l" defTabSz="913049" rtl="0" eaLnBrk="1" latinLnBrk="0" hangingPunct="1">
      <a:defRPr sz="1900" kern="1200">
        <a:solidFill>
          <a:schemeClr val="tx1"/>
        </a:solidFill>
        <a:latin typeface="+mn-lt"/>
        <a:ea typeface="+mn-ea"/>
        <a:cs typeface="+mn-cs"/>
      </a:defRPr>
    </a:lvl2pPr>
    <a:lvl3pPr marL="913049" algn="l" defTabSz="913049" rtl="0" eaLnBrk="1" latinLnBrk="0" hangingPunct="1">
      <a:defRPr sz="1900" kern="1200">
        <a:solidFill>
          <a:schemeClr val="tx1"/>
        </a:solidFill>
        <a:latin typeface="+mn-lt"/>
        <a:ea typeface="+mn-ea"/>
        <a:cs typeface="+mn-cs"/>
      </a:defRPr>
    </a:lvl3pPr>
    <a:lvl4pPr marL="1369572" algn="l" defTabSz="913049" rtl="0" eaLnBrk="1" latinLnBrk="0" hangingPunct="1">
      <a:defRPr sz="1900" kern="1200">
        <a:solidFill>
          <a:schemeClr val="tx1"/>
        </a:solidFill>
        <a:latin typeface="+mn-lt"/>
        <a:ea typeface="+mn-ea"/>
        <a:cs typeface="+mn-cs"/>
      </a:defRPr>
    </a:lvl4pPr>
    <a:lvl5pPr marL="1826096" algn="l" defTabSz="913049" rtl="0" eaLnBrk="1" latinLnBrk="0" hangingPunct="1">
      <a:defRPr sz="1900" kern="1200">
        <a:solidFill>
          <a:schemeClr val="tx1"/>
        </a:solidFill>
        <a:latin typeface="+mn-lt"/>
        <a:ea typeface="+mn-ea"/>
        <a:cs typeface="+mn-cs"/>
      </a:defRPr>
    </a:lvl5pPr>
    <a:lvl6pPr marL="2282636" algn="l" defTabSz="913049" rtl="0" eaLnBrk="1" latinLnBrk="0" hangingPunct="1">
      <a:defRPr sz="1900" kern="1200">
        <a:solidFill>
          <a:schemeClr val="tx1"/>
        </a:solidFill>
        <a:latin typeface="+mn-lt"/>
        <a:ea typeface="+mn-ea"/>
        <a:cs typeface="+mn-cs"/>
      </a:defRPr>
    </a:lvl6pPr>
    <a:lvl7pPr marL="2739143" algn="l" defTabSz="913049" rtl="0" eaLnBrk="1" latinLnBrk="0" hangingPunct="1">
      <a:defRPr sz="1900" kern="1200">
        <a:solidFill>
          <a:schemeClr val="tx1"/>
        </a:solidFill>
        <a:latin typeface="+mn-lt"/>
        <a:ea typeface="+mn-ea"/>
        <a:cs typeface="+mn-cs"/>
      </a:defRPr>
    </a:lvl7pPr>
    <a:lvl8pPr marL="3195655" algn="l" defTabSz="913049" rtl="0" eaLnBrk="1" latinLnBrk="0" hangingPunct="1">
      <a:defRPr sz="1900" kern="1200">
        <a:solidFill>
          <a:schemeClr val="tx1"/>
        </a:solidFill>
        <a:latin typeface="+mn-lt"/>
        <a:ea typeface="+mn-ea"/>
        <a:cs typeface="+mn-cs"/>
      </a:defRPr>
    </a:lvl8pPr>
    <a:lvl9pPr marL="3652165" algn="l" defTabSz="91304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16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29BDF2"/>
    <a:srgbClr val="39ACC9"/>
    <a:srgbClr val="008403"/>
    <a:srgbClr val="0694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89" autoAdjust="0"/>
    <p:restoredTop sz="88351"/>
  </p:normalViewPr>
  <p:slideViewPr>
    <p:cSldViewPr snapToGrid="0" snapToObjects="1">
      <p:cViewPr varScale="1">
        <p:scale>
          <a:sx n="56" d="100"/>
          <a:sy n="56" d="100"/>
        </p:scale>
        <p:origin x="254" y="34"/>
      </p:cViewPr>
      <p:guideLst>
        <p:guide orient="horz" pos="2160"/>
        <p:guide pos="3840"/>
        <p:guide orient="horz" pos="2161"/>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68" d="100"/>
          <a:sy n="68" d="100"/>
        </p:scale>
        <p:origin x="230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C0C15-F8AA-F94E-A78C-07D101E280BE}" type="datetimeFigureOut">
              <a:rPr lang="en-US" smtClean="0"/>
              <a:t>4/15/2019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5AA12-FA8A-5B42-BA32-0F5ACD533C34}" type="slidenum">
              <a:rPr lang="en-US" smtClean="0"/>
              <a:t>‹#›</a:t>
            </a:fld>
            <a:endParaRPr lang="en-US"/>
          </a:p>
        </p:txBody>
      </p:sp>
    </p:spTree>
    <p:extLst>
      <p:ext uri="{BB962C8B-B14F-4D97-AF65-F5344CB8AC3E}">
        <p14:creationId xmlns:p14="http://schemas.microsoft.com/office/powerpoint/2010/main" val="617723017"/>
      </p:ext>
    </p:extLst>
  </p:cSld>
  <p:clrMap bg1="lt1" tx1="dk1" bg2="lt2" tx2="dk2" accent1="accent1" accent2="accent2" accent3="accent3" accent4="accent4" accent5="accent5" accent6="accent6" hlink="hlink" folHlink="folHlink"/>
  <p:notesStyle>
    <a:lvl1pPr marL="0" algn="l" defTabSz="913049" rtl="0" eaLnBrk="1" latinLnBrk="0" hangingPunct="1">
      <a:defRPr sz="1200" kern="1200">
        <a:solidFill>
          <a:schemeClr val="tx1"/>
        </a:solidFill>
        <a:latin typeface="+mn-lt"/>
        <a:ea typeface="+mn-ea"/>
        <a:cs typeface="+mn-cs"/>
      </a:defRPr>
    </a:lvl1pPr>
    <a:lvl2pPr marL="456519" algn="l" defTabSz="913049" rtl="0" eaLnBrk="1" latinLnBrk="0" hangingPunct="1">
      <a:defRPr sz="1200" kern="1200">
        <a:solidFill>
          <a:schemeClr val="tx1"/>
        </a:solidFill>
        <a:latin typeface="+mn-lt"/>
        <a:ea typeface="+mn-ea"/>
        <a:cs typeface="+mn-cs"/>
      </a:defRPr>
    </a:lvl2pPr>
    <a:lvl3pPr marL="913049" algn="l" defTabSz="913049" rtl="0" eaLnBrk="1" latinLnBrk="0" hangingPunct="1">
      <a:defRPr sz="1200" kern="1200">
        <a:solidFill>
          <a:schemeClr val="tx1"/>
        </a:solidFill>
        <a:latin typeface="+mn-lt"/>
        <a:ea typeface="+mn-ea"/>
        <a:cs typeface="+mn-cs"/>
      </a:defRPr>
    </a:lvl3pPr>
    <a:lvl4pPr marL="1369572" algn="l" defTabSz="913049" rtl="0" eaLnBrk="1" latinLnBrk="0" hangingPunct="1">
      <a:defRPr sz="1200" kern="1200">
        <a:solidFill>
          <a:schemeClr val="tx1"/>
        </a:solidFill>
        <a:latin typeface="+mn-lt"/>
        <a:ea typeface="+mn-ea"/>
        <a:cs typeface="+mn-cs"/>
      </a:defRPr>
    </a:lvl4pPr>
    <a:lvl5pPr marL="1826096" algn="l" defTabSz="913049" rtl="0" eaLnBrk="1" latinLnBrk="0" hangingPunct="1">
      <a:defRPr sz="1200" kern="1200">
        <a:solidFill>
          <a:schemeClr val="tx1"/>
        </a:solidFill>
        <a:latin typeface="+mn-lt"/>
        <a:ea typeface="+mn-ea"/>
        <a:cs typeface="+mn-cs"/>
      </a:defRPr>
    </a:lvl5pPr>
    <a:lvl6pPr marL="2282636" algn="l" defTabSz="913049" rtl="0" eaLnBrk="1" latinLnBrk="0" hangingPunct="1">
      <a:defRPr sz="1200" kern="1200">
        <a:solidFill>
          <a:schemeClr val="tx1"/>
        </a:solidFill>
        <a:latin typeface="+mn-lt"/>
        <a:ea typeface="+mn-ea"/>
        <a:cs typeface="+mn-cs"/>
      </a:defRPr>
    </a:lvl6pPr>
    <a:lvl7pPr marL="2739143" algn="l" defTabSz="913049" rtl="0" eaLnBrk="1" latinLnBrk="0" hangingPunct="1">
      <a:defRPr sz="1200" kern="1200">
        <a:solidFill>
          <a:schemeClr val="tx1"/>
        </a:solidFill>
        <a:latin typeface="+mn-lt"/>
        <a:ea typeface="+mn-ea"/>
        <a:cs typeface="+mn-cs"/>
      </a:defRPr>
    </a:lvl7pPr>
    <a:lvl8pPr marL="3195655" algn="l" defTabSz="913049" rtl="0" eaLnBrk="1" latinLnBrk="0" hangingPunct="1">
      <a:defRPr sz="1200" kern="1200">
        <a:solidFill>
          <a:schemeClr val="tx1"/>
        </a:solidFill>
        <a:latin typeface="+mn-lt"/>
        <a:ea typeface="+mn-ea"/>
        <a:cs typeface="+mn-cs"/>
      </a:defRPr>
    </a:lvl8pPr>
    <a:lvl9pPr marL="3652165" algn="l" defTabSz="913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a:latin typeface="Arial" pitchFamily="34" charset="0"/>
              </a:rPr>
              <a:t>講師筆記</a:t>
            </a:r>
            <a:r>
              <a:rPr lang="en-US" b="1" u="sng" dirty="0">
                <a:latin typeface="Arial" pitchFamily="34" charset="0"/>
              </a:rPr>
              <a:t>:</a:t>
            </a:r>
          </a:p>
          <a:p>
            <a:pPr marL="177988" indent="-177988">
              <a:buFont typeface="Arial"/>
              <a:buChar char="•"/>
            </a:pPr>
            <a:r>
              <a:rPr lang="zh-TW" altLang="en-US" dirty="0">
                <a:latin typeface="Arial" pitchFamily="34" charset="0"/>
              </a:rPr>
              <a:t>多數的業主都很害怕</a:t>
            </a:r>
            <a:r>
              <a:rPr lang="en-US" altLang="zh-TW" dirty="0">
                <a:latin typeface="Arial" pitchFamily="34" charset="0"/>
              </a:rPr>
              <a:t>“</a:t>
            </a:r>
            <a:r>
              <a:rPr lang="zh-TW" altLang="en-US" dirty="0">
                <a:latin typeface="Arial" pitchFamily="34" charset="0"/>
              </a:rPr>
              <a:t>數位行銷</a:t>
            </a:r>
            <a:r>
              <a:rPr lang="en-US" altLang="zh-TW" dirty="0">
                <a:latin typeface="Arial" pitchFamily="34" charset="0"/>
              </a:rPr>
              <a:t>”</a:t>
            </a:r>
            <a:r>
              <a:rPr lang="zh-TW" altLang="en-US" dirty="0">
                <a:latin typeface="Arial" pitchFamily="34" charset="0"/>
              </a:rPr>
              <a:t>這個名詞</a:t>
            </a:r>
            <a:endParaRPr lang="en-US" baseline="0" dirty="0">
              <a:latin typeface="Arial" pitchFamily="34" charset="0"/>
            </a:endParaRPr>
          </a:p>
          <a:p>
            <a:pPr marL="177988" indent="-177988">
              <a:buFont typeface="Arial"/>
              <a:buChar char="•"/>
            </a:pPr>
            <a:r>
              <a:rPr lang="zh-TW" altLang="en-US" baseline="0" dirty="0">
                <a:latin typeface="Arial" pitchFamily="34" charset="0"/>
              </a:rPr>
              <a:t>這提供了一個簡單的定義。只是利用數位頻道來行銷</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893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pPr defTabSz="984840">
              <a:defRPr/>
            </a:pPr>
            <a:r>
              <a:rPr lang="x-none" sz="1200" b="1" i="0" dirty="0">
                <a:solidFill>
                  <a:srgbClr val="000000"/>
                </a:solidFill>
                <a:ea typeface="SimSun" pitchFamily="18" charset="0"/>
              </a:rPr>
              <a:t>講師筆記：</a:t>
            </a:r>
          </a:p>
          <a:p>
            <a:pPr marL="184657" indent="-184657" defTabSz="984840">
              <a:buFont typeface="Arial"/>
              <a:buChar char="•"/>
              <a:defRPr/>
            </a:pPr>
            <a:r>
              <a:rPr lang="x-none" sz="1200" b="0" i="0" dirty="0">
                <a:solidFill>
                  <a:srgbClr val="000000"/>
                </a:solidFill>
                <a:ea typeface="SimSun" pitchFamily="18" charset="0"/>
              </a:rPr>
              <a:t>這是簡介 － 目的是讓大家期待我們接下來講的內容。</a:t>
            </a:r>
          </a:p>
          <a:p>
            <a:pPr marL="184657" indent="-184657" defTabSz="984840">
              <a:buFont typeface="Arial"/>
              <a:buChar char="•"/>
              <a:defRPr/>
            </a:pPr>
            <a:r>
              <a:rPr lang="x-none" sz="1200" b="0" i="0" dirty="0">
                <a:solidFill>
                  <a:srgbClr val="000000"/>
                </a:solidFill>
                <a:ea typeface="SimSun" pitchFamily="18" charset="0"/>
              </a:rPr>
              <a:t> 簡單來說，涵蓋最大的主題「網站、行銷工具、無限支援、安全性」。</a:t>
            </a:r>
          </a:p>
          <a:p>
            <a:pPr marL="184657" indent="-184657" defTabSz="984840">
              <a:buFont typeface="Arial"/>
              <a:buChar char="•"/>
              <a:defRPr/>
            </a:pPr>
            <a:r>
              <a:rPr lang="x-none" sz="1200" b="0" i="0" dirty="0">
                <a:solidFill>
                  <a:srgbClr val="000000"/>
                </a:solidFill>
                <a:ea typeface="SimSun" pitchFamily="18" charset="0"/>
              </a:rPr>
              <a:t>目的是以簡單的圖表展示 － 包含我們的解決方案是什麼／逐漸灌輸產品信心。</a:t>
            </a:r>
          </a:p>
          <a:p>
            <a:pPr marL="184657" indent="-184657" defTabSz="984840">
              <a:buFont typeface="Arial"/>
              <a:buChar char="•"/>
              <a:defRPr/>
            </a:pPr>
            <a:r>
              <a:rPr lang="x-none" sz="1200" b="0" i="0" dirty="0">
                <a:solidFill>
                  <a:srgbClr val="000000"/>
                </a:solidFill>
                <a:ea typeface="SimSun" pitchFamily="18" charset="0"/>
              </a:rPr>
              <a:t>花一分鐘以內的時間說明 － 後面將說明細節。</a:t>
            </a:r>
          </a:p>
          <a:p>
            <a:pPr defTabSz="984840">
              <a:defRPr/>
            </a:pPr>
            <a:endParaRPr lang="en-US" dirty="0"/>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l" defTabSz="457034" rtl="0" eaLnBrk="1" fontAlgn="auto" latinLnBrk="0" hangingPunct="0">
              <a:lnSpc>
                <a:spcPct val="100000"/>
              </a:lnSpc>
              <a:spcBef>
                <a:spcPts val="0"/>
              </a:spcBef>
              <a:spcAft>
                <a:spcPts val="0"/>
              </a:spcAft>
              <a:buClrTx/>
              <a:buSzTx/>
              <a:buFontTx/>
              <a:buNone/>
              <a:tabLst/>
              <a:defRPr/>
            </a:pPr>
            <a:fld id="{B82DCF3E-B345-4BBB-A9FD-3405EF5B901A}" type="slidenum">
              <a:rPr kumimoji="0" lang="en-US" sz="1800" b="0" i="0" u="none" strike="noStrike" kern="0" cap="none" spc="0" normalizeH="0" baseline="0" noProof="0" smtClean="0">
                <a:ln>
                  <a:noFill/>
                </a:ln>
                <a:solidFill>
                  <a:prstClr val="black"/>
                </a:solidFill>
                <a:effectLst/>
                <a:uLnTx/>
                <a:uFillTx/>
                <a:latin typeface="Calibri"/>
                <a:ea typeface="+mn-ea"/>
                <a:cs typeface="+mn-cs"/>
                <a:sym typeface="Calibri"/>
              </a:rPr>
              <a:pPr marL="0" marR="0" lvl="0" indent="0" algn="l" defTabSz="457034" rtl="0" eaLnBrk="1" fontAlgn="auto" latinLnBrk="0" hangingPunct="0">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prstClr val="black"/>
              </a:solidFill>
              <a:effectLst/>
              <a:uLnTx/>
              <a:uFillTx/>
              <a:latin typeface="Calibri"/>
              <a:ea typeface="+mn-ea"/>
              <a:cs typeface="+mn-cs"/>
              <a:sym typeface="Calibri"/>
            </a:endParaRPr>
          </a:p>
        </p:txBody>
      </p:sp>
    </p:spTree>
    <p:extLst>
      <p:ext uri="{BB962C8B-B14F-4D97-AF65-F5344CB8AC3E}">
        <p14:creationId xmlns:p14="http://schemas.microsoft.com/office/powerpoint/2010/main" val="2293817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x-none" sz="1300" b="1" u="sng" dirty="0">
                <a:solidFill>
                  <a:srgbClr val="000000"/>
                </a:solidFill>
                <a:ea typeface="SimSun" pitchFamily="18" charset="0"/>
              </a:rPr>
              <a:t>講師筆記：</a:t>
            </a:r>
          </a:p>
          <a:p>
            <a:pPr marL="189219" indent="-189219">
              <a:buFont typeface="Arial"/>
              <a:buChar char="•"/>
            </a:pPr>
            <a:r>
              <a:rPr lang="x-none" sz="1300" dirty="0">
                <a:solidFill>
                  <a:srgbClr val="000000"/>
                </a:solidFill>
                <a:ea typeface="SimSun" pitchFamily="18" charset="0"/>
              </a:rPr>
              <a:t>展示客戶可以透過美安網路中心購買的所有服務</a:t>
            </a:r>
          </a:p>
          <a:p>
            <a:pPr marL="189219" indent="-189219">
              <a:buFont typeface="Arial"/>
              <a:buChar char="•"/>
            </a:pPr>
            <a:r>
              <a:rPr lang="x-none" sz="1300" dirty="0">
                <a:solidFill>
                  <a:srgbClr val="000000"/>
                </a:solidFill>
                <a:ea typeface="SimSun" pitchFamily="18" charset="0"/>
              </a:rPr>
              <a:t>最大的區別是他們要自己做，還是借力我們的專家團隊為他們做。</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6114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pPr eaLnBrk="1" hangingPunct="1"/>
            <a:r>
              <a:rPr lang="zh" sz="1200" b="1" i="0" u="sng" dirty="0">
                <a:solidFill>
                  <a:srgbClr val="000000"/>
                </a:solidFill>
                <a:ea typeface="Microsoft YaHei" panose="020B0503020204020204" pitchFamily="34" charset="-122"/>
              </a:rPr>
              <a:t>講師筆記：</a:t>
            </a:r>
          </a:p>
          <a:p>
            <a:pPr marL="184618" indent="-184618">
              <a:buFont typeface="Arial"/>
              <a:buChar char="•"/>
            </a:pPr>
            <a:r>
              <a:rPr lang="zh" sz="1200" b="0" i="0" dirty="0">
                <a:solidFill>
                  <a:srgbClr val="000000"/>
                </a:solidFill>
                <a:ea typeface="Microsoft YaHei" panose="020B0503020204020204" pitchFamily="34" charset="-122"/>
              </a:rPr>
              <a:t>再次強調，使用的詞彙會幫助建立夥伴關係，請習慣說「我們」而不是「我」。</a:t>
            </a:r>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r" defTabSz="457034"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sym typeface="Calibri"/>
              </a:rPr>
              <a:pPr marL="0" marR="0" lvl="0" indent="0" algn="r" defTabSz="457034" rtl="0" eaLnBrk="1" fontAlgn="auto" latinLnBrk="0" hangingPunct="0">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407428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endParaRPr lang="en-US" b="0" u="none" dirty="0">
              <a:latin typeface="Arial" pitchFamily="34" charset="0"/>
            </a:endParaRPr>
          </a:p>
          <a:p>
            <a:pPr marL="177988" indent="-177988">
              <a:buFont typeface="Arial"/>
              <a:buChar char="•"/>
            </a:pPr>
            <a:r>
              <a:rPr lang="en-US" dirty="0"/>
              <a:t>We’ve all set some</a:t>
            </a:r>
            <a:r>
              <a:rPr lang="en-US" baseline="0" dirty="0"/>
              <a:t> initial goals but did we take them seriously?</a:t>
            </a:r>
          </a:p>
          <a:p>
            <a:pPr marL="177988" indent="-177988">
              <a:buFont typeface="Arial"/>
              <a:buChar char="•"/>
            </a:pPr>
            <a:r>
              <a:rPr lang="en-US" baseline="0" dirty="0"/>
              <a:t>Did you hit your goals in the past?  Why /Why not?</a:t>
            </a:r>
          </a:p>
          <a:p>
            <a:pPr marL="177988" indent="-177988">
              <a:buFont typeface="Arial"/>
              <a:buChar char="•"/>
            </a:pPr>
            <a:r>
              <a:rPr lang="en-US" baseline="0" dirty="0"/>
              <a:t>Was your action plan on track to help you get what you want?</a:t>
            </a:r>
          </a:p>
          <a:p>
            <a:pPr marL="177988" indent="-177988">
              <a:buFont typeface="Arial"/>
              <a:buChar char="•"/>
            </a:pPr>
            <a:endParaRPr lang="en-US" baseline="0" dirty="0"/>
          </a:p>
          <a:p>
            <a:pPr marL="177988" indent="-177988">
              <a:buFont typeface="Arial"/>
              <a:buChar char="•"/>
            </a:pPr>
            <a:r>
              <a:rPr lang="en-US" baseline="0" dirty="0"/>
              <a:t>Revising your goals will help to create smarter goals with proper action plans</a:t>
            </a:r>
          </a:p>
          <a:p>
            <a:pPr marL="177988" indent="-177988">
              <a:buFont typeface="Arial"/>
              <a:buChar char="•"/>
            </a:pPr>
            <a:r>
              <a:rPr lang="en-US" baseline="0" dirty="0"/>
              <a:t>Better action plans = better quality work time AND better quality play time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5453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 altLang="en-US" sz="1300" b="1" u="sng" dirty="0">
                <a:solidFill>
                  <a:srgbClr val="000000"/>
                </a:solidFill>
                <a:ea typeface="Microsoft YaHei" panose="020B0503020204020204" pitchFamily="34" charset="-122"/>
              </a:rPr>
              <a:t>講師筆記：</a:t>
            </a:r>
          </a:p>
          <a:p>
            <a:pPr marL="189209" indent="-189209">
              <a:buFont typeface="Arial"/>
              <a:buChar char="•"/>
            </a:pPr>
            <a:r>
              <a:rPr lang="zh" altLang="en-US" sz="1300" dirty="0">
                <a:solidFill>
                  <a:srgbClr val="000000"/>
                </a:solidFill>
                <a:ea typeface="Microsoft YaHei" panose="020B0503020204020204" pitchFamily="34" charset="-122"/>
              </a:rPr>
              <a:t>在您能真正借力系統之前，您必須先認識您有的專業團隊。</a:t>
            </a:r>
          </a:p>
          <a:p>
            <a:pPr marL="189209" indent="-189209">
              <a:buFont typeface="Arial"/>
              <a:buChar char="•"/>
            </a:pPr>
            <a:r>
              <a:rPr lang="zh" altLang="en-US" sz="1300" dirty="0">
                <a:solidFill>
                  <a:srgbClr val="000000"/>
                </a:solidFill>
                <a:ea typeface="Microsoft YaHei" panose="020B0503020204020204" pitchFamily="34" charset="-122"/>
              </a:rPr>
              <a:t>這些是</a:t>
            </a:r>
            <a:r>
              <a:rPr lang="en-US" altLang="zh" sz="1300" dirty="0">
                <a:solidFill>
                  <a:srgbClr val="000000"/>
                </a:solidFill>
                <a:ea typeface="Microsoft YaHei" panose="020B0503020204020204" pitchFamily="34" charset="-122"/>
              </a:rPr>
              <a:t>411</a:t>
            </a:r>
            <a:r>
              <a:rPr lang="zh" altLang="en-US" sz="1300" dirty="0">
                <a:solidFill>
                  <a:srgbClr val="000000"/>
                </a:solidFill>
                <a:ea typeface="Microsoft YaHei" panose="020B0503020204020204" pitchFamily="34" charset="-122"/>
              </a:rPr>
              <a:t>網站上「支援」選項中專業團隊頁面的截圖。您可以在這裡提及。</a:t>
            </a:r>
          </a:p>
          <a:p>
            <a:pPr marL="189209" indent="-189209">
              <a:buFont typeface="Arial"/>
              <a:buChar char="•"/>
            </a:pPr>
            <a:r>
              <a:rPr lang="zh" altLang="en-US" sz="1300" dirty="0">
                <a:solidFill>
                  <a:srgbClr val="000000"/>
                </a:solidFill>
                <a:ea typeface="Microsoft YaHei" panose="020B0503020204020204" pitchFamily="34" charset="-122"/>
              </a:rPr>
              <a:t>一次介紹一個團隊－慢慢來。談一談他們會做什麼，不會做什麼。真正的介紹他們！</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8586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SR</a:t>
            </a:r>
          </a:p>
        </p:txBody>
      </p:sp>
      <p:sp>
        <p:nvSpPr>
          <p:cNvPr id="4" name="Slide Number Placeholder 3"/>
          <p:cNvSpPr>
            <a:spLocks noGrp="1"/>
          </p:cNvSpPr>
          <p:nvPr>
            <p:ph type="sldNum" sz="quarter" idx="10"/>
          </p:nvPr>
        </p:nvSpPr>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049"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865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4669" indent="-174669">
              <a:buFont typeface="Arial"/>
              <a:buChar char="•"/>
            </a:pPr>
            <a:r>
              <a:rPr lang="en-US" dirty="0">
                <a:latin typeface="Arial" pitchFamily="34" charset="0"/>
              </a:rPr>
              <a:t>www.mawc411.com</a:t>
            </a:r>
            <a:r>
              <a:rPr lang="en-US" baseline="0" dirty="0">
                <a:latin typeface="Arial" pitchFamily="34" charset="0"/>
              </a:rPr>
              <a:t> – WebCenter Owner’s support site.  This is the great place to share the WebCenter opportunity with potential business partners who could major in WebCenters, launch your business, find training learn more about our teams, and connect with our community</a:t>
            </a:r>
          </a:p>
          <a:p>
            <a:pPr marL="174669" indent="-174669">
              <a:buFont typeface="Arial"/>
              <a:buChar char="•"/>
            </a:pPr>
            <a:r>
              <a:rPr lang="en-US" baseline="0" dirty="0">
                <a:latin typeface="Arial" pitchFamily="34" charset="0"/>
              </a:rPr>
              <a:t>The downloads page is the most frequented page and houses many downloads including the ones we are about to showcase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0477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kumimoji="0" lang="zh-TW" altLang="en-US" sz="1200" b="1" i="0" u="sng" strike="noStrike" kern="1200" cap="none" spc="0" normalizeH="0" baseline="0" noProof="0" dirty="0">
                <a:ln>
                  <a:noFill/>
                </a:ln>
                <a:solidFill>
                  <a:prstClr val="black"/>
                </a:solidFill>
                <a:effectLst/>
                <a:uLnTx/>
                <a:uFillTx/>
                <a:latin typeface="Arial" pitchFamily="34" charset="0"/>
                <a:ea typeface="+mn-ea"/>
                <a:cs typeface="+mn-cs"/>
              </a:rPr>
              <a:t>講師筆記</a:t>
            </a:r>
            <a:r>
              <a:rPr lang="en-US" altLang="zh-TW" b="1" u="sng" dirty="0">
                <a:latin typeface="Arial" pitchFamily="34" charset="0"/>
              </a:rPr>
              <a:t>:</a:t>
            </a:r>
          </a:p>
          <a:p>
            <a:pPr eaLnBrk="1" hangingPunct="1">
              <a:buFontTx/>
              <a:buChar char="•"/>
            </a:pPr>
            <a:r>
              <a:rPr lang="zh-TW" altLang="en-US" dirty="0">
                <a:latin typeface="Arial" pitchFamily="34" charset="0"/>
              </a:rPr>
              <a:t>講述重點</a:t>
            </a:r>
            <a:r>
              <a:rPr lang="en-US" altLang="zh-TW" dirty="0">
                <a:latin typeface="Arial" pitchFamily="34" charset="0"/>
              </a:rPr>
              <a:t>:</a:t>
            </a:r>
          </a:p>
          <a:p>
            <a:pPr lvl="1" eaLnBrk="1" hangingPunct="1">
              <a:buFontTx/>
              <a:buChar char="•"/>
            </a:pPr>
            <a:r>
              <a:rPr lang="en-US" altLang="zh-TW" baseline="0" dirty="0">
                <a:latin typeface="Arial" pitchFamily="34" charset="0"/>
              </a:rPr>
              <a:t>  </a:t>
            </a:r>
            <a:r>
              <a:rPr lang="zh-TW" altLang="en-US" baseline="0" dirty="0">
                <a:latin typeface="Arial" pitchFamily="34" charset="0"/>
              </a:rPr>
              <a:t>在我們的日常生活中，我們都是網站的消費者。想想看，你都在哪裡看報紙、進行社交生活等等。</a:t>
            </a:r>
            <a:r>
              <a:rPr lang="en-US" altLang="zh-TW" baseline="0" dirty="0">
                <a:latin typeface="Arial" pitchFamily="34" charset="0"/>
              </a:rPr>
              <a:t>  </a:t>
            </a:r>
          </a:p>
          <a:p>
            <a:pPr lvl="1" eaLnBrk="1" hangingPunct="1">
              <a:buFontTx/>
              <a:buChar char="•"/>
            </a:pPr>
            <a:r>
              <a:rPr lang="en-US" altLang="zh-TW" baseline="0" dirty="0">
                <a:latin typeface="Arial" pitchFamily="34" charset="0"/>
              </a:rPr>
              <a:t> </a:t>
            </a:r>
            <a:r>
              <a:rPr lang="zh-TW" altLang="en-US" baseline="0" dirty="0">
                <a:latin typeface="Arial" pitchFamily="34" charset="0"/>
              </a:rPr>
              <a:t>你同意大家都在網路上找尋他們要的資料嗎</a:t>
            </a:r>
            <a:r>
              <a:rPr lang="en-US" altLang="zh-TW" baseline="0" dirty="0">
                <a:latin typeface="Arial" pitchFamily="34" charset="0"/>
              </a:rPr>
              <a:t>?</a:t>
            </a:r>
          </a:p>
          <a:p>
            <a:pPr lvl="1" eaLnBrk="1" hangingPunct="1">
              <a:buFontTx/>
              <a:buChar char="•"/>
            </a:pPr>
            <a:r>
              <a:rPr lang="en-US" altLang="zh-TW" baseline="0" dirty="0">
                <a:latin typeface="Arial" pitchFamily="34" charset="0"/>
              </a:rPr>
              <a:t> </a:t>
            </a:r>
            <a:r>
              <a:rPr lang="zh-TW" altLang="en-US" baseline="0" dirty="0">
                <a:latin typeface="Arial" pitchFamily="34" charset="0"/>
              </a:rPr>
              <a:t>在網路上做生意，業主才能跟他們的顧客以及潛在顧客互動。</a:t>
            </a:r>
            <a:endParaRPr lang="en-US" altLang="zh-TW" baseline="0" dirty="0">
              <a:latin typeface="Arial" pitchFamily="34" charset="0"/>
            </a:endParaRPr>
          </a:p>
          <a:p>
            <a:pPr lvl="1" eaLnBrk="1" hangingPunct="1">
              <a:buFontTx/>
              <a:buChar char="•"/>
            </a:pPr>
            <a:r>
              <a:rPr lang="en-US" altLang="zh-TW" baseline="0" dirty="0">
                <a:latin typeface="Arial" pitchFamily="34" charset="0"/>
              </a:rPr>
              <a:t> </a:t>
            </a:r>
            <a:r>
              <a:rPr lang="zh-TW" altLang="en-US" baseline="0" dirty="0">
                <a:latin typeface="Arial" pitchFamily="34" charset="0"/>
              </a:rPr>
              <a:t>顧客都期待可以在網站上先瀏覽產品</a:t>
            </a:r>
            <a:endParaRPr lang="en-US" altLang="zh-TW"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877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a:latin typeface="Arial" pitchFamily="34" charset="0"/>
              </a:rPr>
              <a:t>講師筆記</a:t>
            </a:r>
            <a:r>
              <a:rPr lang="en-US" b="1" u="sng" dirty="0">
                <a:latin typeface="Arial" pitchFamily="34" charset="0"/>
              </a:rPr>
              <a:t>:</a:t>
            </a:r>
          </a:p>
          <a:p>
            <a:pPr marL="177988" indent="-177988">
              <a:buFont typeface="Arial"/>
              <a:buChar char="•"/>
            </a:pPr>
            <a:r>
              <a:rPr lang="zh-TW" altLang="en-US" dirty="0">
                <a:latin typeface="Arial" pitchFamily="34" charset="0"/>
              </a:rPr>
              <a:t>說明手機搜尋的結果</a:t>
            </a:r>
            <a:r>
              <a:rPr lang="en-US" baseline="0" dirty="0">
                <a:latin typeface="Arial" pitchFamily="34" charset="0"/>
              </a:rPr>
              <a:t>!  </a:t>
            </a:r>
          </a:p>
          <a:p>
            <a:pPr marL="177988" indent="-177988">
              <a:buFont typeface="Arial"/>
              <a:buChar char="•"/>
            </a:pPr>
            <a:r>
              <a:rPr lang="zh-TW" altLang="en-US" baseline="0" dirty="0">
                <a:latin typeface="Arial" pitchFamily="34" charset="0"/>
              </a:rPr>
              <a:t>分享</a:t>
            </a:r>
            <a:r>
              <a:rPr lang="en-US" baseline="0" dirty="0">
                <a:latin typeface="Arial" pitchFamily="34" charset="0"/>
              </a:rPr>
              <a:t> Google</a:t>
            </a:r>
            <a:r>
              <a:rPr lang="zh-TW" altLang="en-US" baseline="0" dirty="0">
                <a:latin typeface="Arial" pitchFamily="34" charset="0"/>
              </a:rPr>
              <a:t>現在的搜尋結果策略</a:t>
            </a:r>
            <a:endParaRPr lang="en-US" baseline="0" dirty="0">
              <a:latin typeface="Arial" pitchFamily="34" charset="0"/>
            </a:endParaRPr>
          </a:p>
          <a:p>
            <a:pPr marL="177988" indent="-177988">
              <a:buFont typeface="Arial"/>
              <a:buChar char="•"/>
            </a:pPr>
            <a:r>
              <a:rPr lang="zh-TW" altLang="en-US" baseline="0" dirty="0">
                <a:latin typeface="Arial" pitchFamily="34" charset="0"/>
              </a:rPr>
              <a:t>分享</a:t>
            </a:r>
            <a:r>
              <a:rPr lang="en-US" baseline="0" dirty="0">
                <a:latin typeface="Arial" pitchFamily="34" charset="0"/>
              </a:rPr>
              <a:t>“</a:t>
            </a:r>
            <a:r>
              <a:rPr lang="zh-TW" altLang="en-US" baseline="0" dirty="0">
                <a:latin typeface="Arial" pitchFamily="34" charset="0"/>
              </a:rPr>
              <a:t>為什麼</a:t>
            </a:r>
            <a:r>
              <a:rPr lang="en-US" baseline="0" dirty="0">
                <a:latin typeface="Arial" pitchFamily="34" charset="0"/>
              </a:rPr>
              <a:t>” – </a:t>
            </a:r>
            <a:r>
              <a:rPr lang="zh-TW" altLang="en-US" baseline="0" dirty="0">
                <a:latin typeface="Arial" pitchFamily="34" charset="0"/>
              </a:rPr>
              <a:t>就是因為我們</a:t>
            </a:r>
            <a:r>
              <a:rPr lang="en-US" altLang="zh-TW" baseline="0" dirty="0">
                <a:latin typeface="Arial" pitchFamily="34" charset="0"/>
              </a:rPr>
              <a:t>!</a:t>
            </a:r>
            <a:r>
              <a:rPr lang="zh-TW" altLang="en-US" baseline="0" dirty="0">
                <a:latin typeface="Arial" pitchFamily="34" charset="0"/>
              </a:rPr>
              <a:t> 我們身為網站的瀏覽者，喜歡與手機友善的網站互動，因此</a:t>
            </a:r>
            <a:r>
              <a:rPr lang="en-US" altLang="zh-TW" baseline="0" dirty="0">
                <a:latin typeface="Arial" pitchFamily="34" charset="0"/>
              </a:rPr>
              <a:t>Google</a:t>
            </a:r>
            <a:r>
              <a:rPr lang="zh-TW" altLang="en-US" baseline="0" dirty="0">
                <a:latin typeface="Arial" pitchFamily="34" charset="0"/>
              </a:rPr>
              <a:t>才會推薦這些網站給我們</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019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a:latin typeface="Arial" pitchFamily="34" charset="0"/>
              </a:rPr>
              <a:t>講師筆記</a:t>
            </a:r>
            <a:r>
              <a:rPr lang="en-US" b="1" u="sng" dirty="0">
                <a:latin typeface="Arial" pitchFamily="34" charset="0"/>
              </a:rPr>
              <a:t>:</a:t>
            </a:r>
          </a:p>
          <a:p>
            <a:pPr marL="177988" indent="-177988">
              <a:buFont typeface="Arial"/>
              <a:buChar char="•"/>
            </a:pPr>
            <a:r>
              <a:rPr lang="zh-TW" altLang="en-US" b="0" u="none" dirty="0">
                <a:latin typeface="Arial" pitchFamily="34" charset="0"/>
              </a:rPr>
              <a:t>說明有哪些部份是顧客困惑的地方</a:t>
            </a:r>
            <a:endParaRPr lang="en-US" altLang="zh-TW" b="0" u="none" dirty="0">
              <a:latin typeface="Arial" pitchFamily="34" charset="0"/>
            </a:endParaRPr>
          </a:p>
          <a:p>
            <a:pPr marL="177988" indent="-177988">
              <a:buFont typeface="Arial"/>
              <a:buChar char="•"/>
            </a:pPr>
            <a:r>
              <a:rPr lang="zh-TW" altLang="en-US" b="0" u="none" baseline="0" dirty="0">
                <a:latin typeface="Arial" pitchFamily="34" charset="0"/>
              </a:rPr>
              <a:t>業主會對以下的部分感到吃重</a:t>
            </a:r>
            <a:r>
              <a:rPr lang="en-US" b="0" u="none" baseline="0" dirty="0">
                <a:latin typeface="Arial" pitchFamily="34" charset="0"/>
              </a:rPr>
              <a:t>:</a:t>
            </a:r>
          </a:p>
          <a:p>
            <a:pPr marL="652622" lvl="1" indent="-177988">
              <a:buFont typeface="Arial"/>
              <a:buChar char="•"/>
            </a:pPr>
            <a:r>
              <a:rPr lang="zh-TW" altLang="en-US" b="0" u="none" baseline="0" dirty="0">
                <a:latin typeface="Arial" pitchFamily="34" charset="0"/>
              </a:rPr>
              <a:t>他們都需要在這些地方上線</a:t>
            </a:r>
            <a:endParaRPr lang="en-US" b="0" u="none" baseline="0" dirty="0">
              <a:latin typeface="Arial" pitchFamily="34" charset="0"/>
            </a:endParaRPr>
          </a:p>
          <a:p>
            <a:pPr marL="652622" lvl="1" indent="-177988">
              <a:buFont typeface="Arial"/>
              <a:buChar char="•"/>
            </a:pPr>
            <a:r>
              <a:rPr lang="zh-TW" altLang="en-US" b="0" u="none" baseline="0" dirty="0">
                <a:latin typeface="Arial" pitchFamily="34" charset="0"/>
              </a:rPr>
              <a:t>他們都需要執行這些方案</a:t>
            </a:r>
            <a:endParaRPr lang="en-US" altLang="zh-TW" b="0" u="none" dirty="0">
              <a:latin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TW" altLang="en-US" b="0" u="none" baseline="0" dirty="0">
                <a:latin typeface="Arial" pitchFamily="34" charset="0"/>
              </a:rPr>
              <a:t>不只是有一個網站，你需要網站流量</a:t>
            </a:r>
            <a:r>
              <a:rPr lang="en-US" altLang="zh-TW" b="0" u="none" baseline="0" dirty="0">
                <a:latin typeface="Arial" pitchFamily="34" charset="0"/>
              </a:rPr>
              <a:t>!</a:t>
            </a:r>
            <a:endParaRPr lang="en-US" altLang="zh-TW" b="0" u="none"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948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SR</a:t>
            </a:r>
          </a:p>
        </p:txBody>
      </p:sp>
      <p:sp>
        <p:nvSpPr>
          <p:cNvPr id="4" name="Slide Number Placeholder 3"/>
          <p:cNvSpPr>
            <a:spLocks noGrp="1"/>
          </p:cNvSpPr>
          <p:nvPr>
            <p:ph type="sldNum" sz="quarter" idx="10"/>
          </p:nvPr>
        </p:nvSpPr>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04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27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SR</a:t>
            </a:r>
          </a:p>
        </p:txBody>
      </p:sp>
      <p:sp>
        <p:nvSpPr>
          <p:cNvPr id="4" name="Slide Number Placeholder 3"/>
          <p:cNvSpPr>
            <a:spLocks noGrp="1"/>
          </p:cNvSpPr>
          <p:nvPr>
            <p:ph type="sldNum" sz="quarter" idx="10"/>
          </p:nvPr>
        </p:nvSpPr>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04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501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SR</a:t>
            </a:r>
          </a:p>
        </p:txBody>
      </p:sp>
      <p:sp>
        <p:nvSpPr>
          <p:cNvPr id="4" name="Slide Number Placeholder 3"/>
          <p:cNvSpPr>
            <a:spLocks noGrp="1"/>
          </p:cNvSpPr>
          <p:nvPr>
            <p:ph type="sldNum" sz="quarter" idx="10"/>
          </p:nvPr>
        </p:nvSpPr>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04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172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altLang="en-US" sz="1300" b="1" u="sng" dirty="0">
                <a:solidFill>
                  <a:srgbClr val="000000"/>
                </a:solidFill>
                <a:ea typeface="Microsoft YaHei" panose="020B0503020204020204" pitchFamily="34" charset="-122"/>
              </a:rPr>
              <a:t>講師筆記：</a:t>
            </a:r>
          </a:p>
          <a:p>
            <a:pPr marL="189219" indent="-189219">
              <a:buFont typeface="Arial"/>
              <a:buChar char="•"/>
            </a:pPr>
            <a:r>
              <a:rPr lang="zh" altLang="en-US" sz="1300" dirty="0">
                <a:solidFill>
                  <a:srgbClr val="000000"/>
                </a:solidFill>
                <a:ea typeface="Microsoft YaHe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0445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altLang="en-US" sz="1300" b="1" u="sng" dirty="0">
                <a:solidFill>
                  <a:srgbClr val="000000"/>
                </a:solidFill>
                <a:ea typeface="Microsoft YaHei" panose="020B0503020204020204" pitchFamily="34" charset="-122"/>
              </a:rPr>
              <a:t>講師筆記：</a:t>
            </a:r>
          </a:p>
          <a:p>
            <a:pPr marL="189219" indent="-189219">
              <a:buFont typeface="Arial"/>
              <a:buChar char="•"/>
            </a:pPr>
            <a:r>
              <a:rPr lang="zh" altLang="en-US" sz="1300" dirty="0">
                <a:solidFill>
                  <a:srgbClr val="000000"/>
                </a:solidFill>
                <a:ea typeface="Microsoft YaHei" panose="020B0503020204020204" pitchFamily="34" charset="-122"/>
              </a:rPr>
              <a:t>業主的消費比普通消費者高出</a:t>
            </a:r>
            <a:r>
              <a:rPr lang="en-US" altLang="zh" sz="1300" dirty="0">
                <a:solidFill>
                  <a:srgbClr val="000000"/>
                </a:solidFill>
                <a:ea typeface="Microsoft YaHei" panose="020B0503020204020204" pitchFamily="34" charset="-122"/>
              </a:rPr>
              <a:t>4-10</a:t>
            </a:r>
            <a:r>
              <a:rPr lang="zh" altLang="en-US" sz="1300" dirty="0">
                <a:solidFill>
                  <a:srgbClr val="000000"/>
                </a:solidFill>
                <a:ea typeface="Microsoft YaHei" panose="020B0503020204020204" pitchFamily="34" charset="-122"/>
              </a:rPr>
              <a:t>倍，提供您開啟如何節省經常開支話題的機會</a:t>
            </a:r>
          </a:p>
        </p:txBody>
      </p:sp>
      <p:sp>
        <p:nvSpPr>
          <p:cNvPr id="4" name="Slide Number Placeholder 3"/>
          <p:cNvSpPr>
            <a:spLocks noGrp="1"/>
          </p:cNvSpPr>
          <p:nvPr>
            <p:ph type="sldNum" sz="quarter" idx="10"/>
          </p:nvPr>
        </p:nvSpPr>
        <p:spPr/>
        <p:txBody>
          <a:bodyPr/>
          <a:lstStyle/>
          <a:p>
            <a:pPr marL="0" marR="0" lvl="0" indent="0" algn="r" defTabSz="486049" rtl="0" eaLnBrk="1" fontAlgn="auto" latinLnBrk="0" hangingPunct="1">
              <a:lnSpc>
                <a:spcPct val="100000"/>
              </a:lnSpc>
              <a:spcBef>
                <a:spcPts val="0"/>
              </a:spcBef>
              <a:spcAft>
                <a:spcPts val="0"/>
              </a:spcAft>
              <a:buClrTx/>
              <a:buSzTx/>
              <a:buFontTx/>
              <a:buNone/>
              <a:tabLst/>
              <a:defRPr/>
            </a:pPr>
            <a:fld id="{A1391B78-29F6-5549-AE47-ECBAAD8DE07E}"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486049"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7828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1494-ACC9-4C64-B675-AE7886795A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E6EAAA-425E-442D-8DFA-64E3FF915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DD433-D311-4C66-BD0E-14E009F3617B}"/>
              </a:ext>
            </a:extLst>
          </p:cNvPr>
          <p:cNvSpPr>
            <a:spLocks noGrp="1"/>
          </p:cNvSpPr>
          <p:nvPr>
            <p:ph type="dt" sz="half" idx="10"/>
          </p:nvPr>
        </p:nvSpPr>
        <p:spPr/>
        <p:txBody>
          <a:bodyPr/>
          <a:lstStyle/>
          <a:p>
            <a:fld id="{EC9CD35B-55E3-40B8-B764-D25FA42E2D3E}" type="datetimeFigureOut">
              <a:rPr lang="en-US" smtClean="0"/>
              <a:t>4/15/2019</a:t>
            </a:fld>
            <a:endParaRPr lang="en-US"/>
          </a:p>
        </p:txBody>
      </p:sp>
      <p:sp>
        <p:nvSpPr>
          <p:cNvPr id="5" name="Footer Placeholder 4">
            <a:extLst>
              <a:ext uri="{FF2B5EF4-FFF2-40B4-BE49-F238E27FC236}">
                <a16:creationId xmlns:a16="http://schemas.microsoft.com/office/drawing/2014/main" id="{C0D8B346-95A2-455E-A9C8-38F51D646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CC441-FD08-462A-8A6D-ABBE802B0E75}"/>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998196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0A39-C7CC-4578-903E-C4B6266D40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388FC8-A45F-4330-9989-9B30577B3A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FD01F-AF9B-45F4-8E95-896D0F14D64D}"/>
              </a:ext>
            </a:extLst>
          </p:cNvPr>
          <p:cNvSpPr>
            <a:spLocks noGrp="1"/>
          </p:cNvSpPr>
          <p:nvPr>
            <p:ph type="dt" sz="half" idx="10"/>
          </p:nvPr>
        </p:nvSpPr>
        <p:spPr/>
        <p:txBody>
          <a:bodyPr/>
          <a:lstStyle/>
          <a:p>
            <a:fld id="{EC9CD35B-55E3-40B8-B764-D25FA42E2D3E}" type="datetimeFigureOut">
              <a:rPr lang="en-US" smtClean="0"/>
              <a:t>4/15/2019</a:t>
            </a:fld>
            <a:endParaRPr lang="en-US"/>
          </a:p>
        </p:txBody>
      </p:sp>
      <p:sp>
        <p:nvSpPr>
          <p:cNvPr id="5" name="Footer Placeholder 4">
            <a:extLst>
              <a:ext uri="{FF2B5EF4-FFF2-40B4-BE49-F238E27FC236}">
                <a16:creationId xmlns:a16="http://schemas.microsoft.com/office/drawing/2014/main" id="{79FA1D00-94BE-4171-AA4A-34C313C51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98583-1AF8-48CC-B784-05243120889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5596867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08" name="Shape 70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09" name="Shape 70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10" name="Shape 710"/>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34871814"/>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19" name="Shape 71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20" name="Shape 72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21" name="Shape 72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24275308"/>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30" name="Shape 73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31" name="Shape 73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32" name="Shape 73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17916432"/>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41" name="Shape 74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42" name="Shape 74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43" name="Shape 74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20265624"/>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52" name="Shape 75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53" name="Shape 75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54" name="Shape 75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09044925"/>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63" name="Shape 76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64" name="Shape 76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65" name="Shape 76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71078314"/>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74" name="Shape 77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75" name="Shape 77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76" name="Shape 77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0942224"/>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85" name="Shape 785"/>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86" name="Shape 786"/>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87" name="Shape 78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70496627"/>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96" name="Shape 79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97" name="Shape 79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98" name="Shape 798"/>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2900502"/>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07" name="Shape 807"/>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08" name="Shape 808"/>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09" name="Shape 80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6101111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834E95-3D8C-46F7-A0B2-3F1C6ECE43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3A8490-8CD6-492D-B14D-586DF94F7D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CFC55-7E45-479F-8835-50E9A55D56E6}"/>
              </a:ext>
            </a:extLst>
          </p:cNvPr>
          <p:cNvSpPr>
            <a:spLocks noGrp="1"/>
          </p:cNvSpPr>
          <p:nvPr>
            <p:ph type="dt" sz="half" idx="10"/>
          </p:nvPr>
        </p:nvSpPr>
        <p:spPr/>
        <p:txBody>
          <a:bodyPr/>
          <a:lstStyle/>
          <a:p>
            <a:fld id="{EC9CD35B-55E3-40B8-B764-D25FA42E2D3E}" type="datetimeFigureOut">
              <a:rPr lang="en-US" smtClean="0"/>
              <a:t>4/15/2019</a:t>
            </a:fld>
            <a:endParaRPr lang="en-US"/>
          </a:p>
        </p:txBody>
      </p:sp>
      <p:sp>
        <p:nvSpPr>
          <p:cNvPr id="5" name="Footer Placeholder 4">
            <a:extLst>
              <a:ext uri="{FF2B5EF4-FFF2-40B4-BE49-F238E27FC236}">
                <a16:creationId xmlns:a16="http://schemas.microsoft.com/office/drawing/2014/main" id="{EE6E575F-D5CA-4308-A5B5-3454E8D42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6C972-5A76-4037-BDAB-F44D6668743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8034469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18" name="Shape 81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19" name="Shape 81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20" name="Shape 820"/>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03063779"/>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29" name="Shape 82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30" name="Shape 83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31" name="Shape 83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65023356"/>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40" name="Shape 84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41" name="Shape 84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42" name="Shape 84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53751494"/>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51" name="Shape 85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52" name="Shape 85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53" name="Shape 85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35613624"/>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62" name="Shape 86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63" name="Shape 86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64" name="Shape 86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33108521"/>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73" name="Shape 87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74" name="Shape 87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75" name="Shape 87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12336588"/>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84" name="Shape 88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85" name="Shape 88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86" name="Shape 88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27944704"/>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95" name="Shape 895"/>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96" name="Shape 896"/>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97" name="Shape 89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40636181"/>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06" name="Shape 90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07" name="Shape 90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08" name="Shape 908"/>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89231206"/>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17" name="Shape 917"/>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18" name="Shape 918"/>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19" name="Shape 91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9574397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612995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28" name="Shape 92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29" name="Shape 92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30" name="Shape 930"/>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47665646"/>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39" name="Shape 93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40" name="Shape 94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41" name="Shape 94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28348719"/>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50" name="Shape 95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51" name="Shape 95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52" name="Shape 95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97740848"/>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61" name="Shape 96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62" name="Shape 96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63" name="Shape 96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07885424"/>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72" name="Shape 97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73" name="Shape 97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74" name="Shape 97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61071014"/>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83" name="Shape 98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84" name="Shape 98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85" name="Shape 98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11148355"/>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94" name="Shape 99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95" name="Shape 99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96" name="Shape 99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5135200"/>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05" name="Shape 1005"/>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06" name="Shape 1006"/>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07" name="Shape 100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01121520"/>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16" name="Shape 101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17" name="Shape 101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18" name="Shape 1018"/>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16872662"/>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27" name="Shape 1027"/>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28" name="Shape 1028"/>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29" name="Shape 102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38859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157999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38" name="Shape 103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39" name="Shape 103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40" name="Shape 1040"/>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88019208"/>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49" name="Shape 104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50" name="Shape 105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51" name="Shape 105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88930293"/>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60" name="Shape 106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61" name="Shape 106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62" name="Shape 106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30547880"/>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71" name="Shape 107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72" name="Shape 107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73" name="Shape 107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24241845"/>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82" name="Shape 108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83" name="Shape 108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84" name="Shape 108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75343537"/>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93" name="Shape 109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94" name="Shape 109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95" name="Shape 109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28591919"/>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104" name="Shape 110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105" name="Shape 110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106" name="Shape 110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61139678"/>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246625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25640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82917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5522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646336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839911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en-US" sz="1867" dirty="0">
              <a:solidFill>
                <a:prstClr val="white"/>
              </a:solidFill>
              <a:latin typeface="Calibri"/>
            </a:endParaRPr>
          </a:p>
        </p:txBody>
      </p:sp>
    </p:spTree>
    <p:extLst>
      <p:ext uri="{BB962C8B-B14F-4D97-AF65-F5344CB8AC3E}">
        <p14:creationId xmlns:p14="http://schemas.microsoft.com/office/powerpoint/2010/main" val="4709652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799751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363276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030782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801937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663296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59CDF0A8-F4B6-4617-BB2F-0B747E93AD32}" type="datetimeFigureOut">
              <a:rPr lang="en-US" smtClean="0">
                <a:solidFill>
                  <a:prstClr val="black">
                    <a:tint val="75000"/>
                  </a:prstClr>
                </a:solidFill>
                <a:latin typeface="Calibri"/>
              </a:rPr>
              <a:pPr/>
              <a:t>4/15/2019</a:t>
            </a:fld>
            <a:endParaRPr lang="en-IN">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IN">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9797A78-3AB5-432E-ACFD-90704696723D}" type="slidenum">
              <a:rPr lang="en-IN" smtClean="0">
                <a:solidFill>
                  <a:prstClr val="black">
                    <a:tint val="75000"/>
                  </a:prstClr>
                </a:solidFill>
                <a:latin typeface="Calibri"/>
              </a:rPr>
              <a:pPr/>
              <a:t>‹#›</a:t>
            </a:fld>
            <a:endParaRPr lang="en-IN">
              <a:solidFill>
                <a:prstClr val="black">
                  <a:tint val="75000"/>
                </a:prstClr>
              </a:solidFill>
              <a:latin typeface="Calibri"/>
            </a:endParaRPr>
          </a:p>
        </p:txBody>
      </p:sp>
      <p:sp>
        <p:nvSpPr>
          <p:cNvPr id="7" name="Rectangle 6"/>
          <p:cNvSpPr/>
          <p:nvPr userDrawn="1"/>
        </p:nvSpPr>
        <p:spPr>
          <a:xfrm>
            <a:off x="0" y="1268415"/>
            <a:ext cx="12192000" cy="5589588"/>
          </a:xfrm>
          <a:prstGeom prst="rect">
            <a:avLst/>
          </a:prstGeom>
          <a:gradFill flip="none" rotWithShape="1">
            <a:gsLst>
              <a:gs pos="14000">
                <a:srgbClr val="272A48"/>
              </a:gs>
              <a:gs pos="100000">
                <a:srgbClr val="33828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36" tIns="60917" rIns="121836" bIns="60917" rtlCol="0" anchor="ctr"/>
          <a:lstStyle/>
          <a:p>
            <a:pPr algn="ctr" defTabSz="1218316" fontAlgn="base">
              <a:spcBef>
                <a:spcPct val="0"/>
              </a:spcBef>
              <a:spcAft>
                <a:spcPct val="0"/>
              </a:spcAft>
            </a:pPr>
            <a:endParaRPr lang="en-IN" sz="2533">
              <a:solidFill>
                <a:prstClr val="white"/>
              </a:solidFill>
              <a:latin typeface="Calibri"/>
            </a:endParaRPr>
          </a:p>
        </p:txBody>
      </p:sp>
    </p:spTree>
    <p:extLst>
      <p:ext uri="{BB962C8B-B14F-4D97-AF65-F5344CB8AC3E}">
        <p14:creationId xmlns:p14="http://schemas.microsoft.com/office/powerpoint/2010/main" val="5343026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8695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8369675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92838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0452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18159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97156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64430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86193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8"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41605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34135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41025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1513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280614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sym typeface="Calibri"/>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sym typeface="Calibri"/>
            </a:endParaRPr>
          </a:p>
        </p:txBody>
      </p:sp>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67241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sym typeface="Calibri"/>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sym typeface="Calibri"/>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17448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1127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98976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38883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6757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0549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27587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5853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7728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6135862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8"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35128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2383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80591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4/15/2019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6061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hangingPunct="1"/>
            <a:endParaRPr lang="en-US" sz="2533" kern="12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hangingPunct="1"/>
            <a:endParaRPr lang="en-US" sz="2533" kern="1200" dirty="0">
              <a:solidFill>
                <a:prstClr val="black"/>
              </a:solidFill>
            </a:endParaRPr>
          </a:p>
        </p:txBody>
      </p:sp>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38472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hangingPunct="1"/>
            <a:endParaRPr lang="en-US" sz="2533" kern="12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hangingPunct="1"/>
            <a:endParaRPr lang="en-US" sz="2533"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87674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613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53872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8"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47072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82B6-3D67-434E-9389-5DD607945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96A7C-3713-4C5D-A771-AE83E88251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575BE-4191-4091-A263-600D96D6757D}"/>
              </a:ext>
            </a:extLst>
          </p:cNvPr>
          <p:cNvSpPr>
            <a:spLocks noGrp="1"/>
          </p:cNvSpPr>
          <p:nvPr>
            <p:ph type="dt" sz="half" idx="10"/>
          </p:nvPr>
        </p:nvSpPr>
        <p:spPr/>
        <p:txBody>
          <a:bodyPr/>
          <a:lstStyle/>
          <a:p>
            <a:fld id="{EC9CD35B-55E3-40B8-B764-D25FA42E2D3E}" type="datetimeFigureOut">
              <a:rPr lang="en-US" smtClean="0"/>
              <a:t>4/15/2019</a:t>
            </a:fld>
            <a:endParaRPr lang="en-US"/>
          </a:p>
        </p:txBody>
      </p:sp>
      <p:sp>
        <p:nvSpPr>
          <p:cNvPr id="5" name="Footer Placeholder 4">
            <a:extLst>
              <a:ext uri="{FF2B5EF4-FFF2-40B4-BE49-F238E27FC236}">
                <a16:creationId xmlns:a16="http://schemas.microsoft.com/office/drawing/2014/main" id="{069E104A-04D3-4B1F-BDAF-A30F543F6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3389D-3C60-4814-B579-7796BC83D596}"/>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658149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74474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4808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4/15/2019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96120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sz="2533" dirty="0"/>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sz="2533" dirty="0"/>
          </a:p>
        </p:txBody>
      </p:sp>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6156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sz="2533" dirty="0"/>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sz="2533"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8511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559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6519" indent="0" algn="ctr">
              <a:buNone/>
              <a:defRPr sz="2000"/>
            </a:lvl2pPr>
            <a:lvl3pPr marL="913049" indent="0" algn="ctr">
              <a:buNone/>
              <a:defRPr sz="1900"/>
            </a:lvl3pPr>
            <a:lvl4pPr marL="1369572" indent="0" algn="ctr">
              <a:buNone/>
              <a:defRPr sz="1600"/>
            </a:lvl4pPr>
            <a:lvl5pPr marL="1826096" indent="0" algn="ctr">
              <a:buNone/>
              <a:defRPr sz="1600"/>
            </a:lvl5pPr>
            <a:lvl6pPr marL="2282636" indent="0" algn="ctr">
              <a:buNone/>
              <a:defRPr sz="1600"/>
            </a:lvl6pPr>
            <a:lvl7pPr marL="2739143" indent="0" algn="ctr">
              <a:buNone/>
              <a:defRPr sz="1600"/>
            </a:lvl7pPr>
            <a:lvl8pPr marL="3195655" indent="0" algn="ctr">
              <a:buNone/>
              <a:defRPr sz="1600"/>
            </a:lvl8pPr>
            <a:lvl9pPr marL="36521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9C8FD0-8411-F04A-A3E6-5228CF0AF7B5}" type="datetimeFigureOut">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1839200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2234460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2400">
                <a:solidFill>
                  <a:schemeClr val="tx1">
                    <a:tint val="75000"/>
                  </a:schemeClr>
                </a:solidFill>
              </a:defRPr>
            </a:lvl1pPr>
            <a:lvl2pPr marL="456519" indent="0">
              <a:buNone/>
              <a:defRPr sz="2000">
                <a:solidFill>
                  <a:schemeClr val="tx1">
                    <a:tint val="75000"/>
                  </a:schemeClr>
                </a:solidFill>
              </a:defRPr>
            </a:lvl2pPr>
            <a:lvl3pPr marL="913049" indent="0">
              <a:buNone/>
              <a:defRPr sz="1900">
                <a:solidFill>
                  <a:schemeClr val="tx1">
                    <a:tint val="75000"/>
                  </a:schemeClr>
                </a:solidFill>
              </a:defRPr>
            </a:lvl3pPr>
            <a:lvl4pPr marL="1369572" indent="0">
              <a:buNone/>
              <a:defRPr sz="1600">
                <a:solidFill>
                  <a:schemeClr val="tx1">
                    <a:tint val="75000"/>
                  </a:schemeClr>
                </a:solidFill>
              </a:defRPr>
            </a:lvl4pPr>
            <a:lvl5pPr marL="1826096" indent="0">
              <a:buNone/>
              <a:defRPr sz="1600">
                <a:solidFill>
                  <a:schemeClr val="tx1">
                    <a:tint val="75000"/>
                  </a:schemeClr>
                </a:solidFill>
              </a:defRPr>
            </a:lvl5pPr>
            <a:lvl6pPr marL="2282636" indent="0">
              <a:buNone/>
              <a:defRPr sz="1600">
                <a:solidFill>
                  <a:schemeClr val="tx1">
                    <a:tint val="75000"/>
                  </a:schemeClr>
                </a:solidFill>
              </a:defRPr>
            </a:lvl6pPr>
            <a:lvl7pPr marL="2739143" indent="0">
              <a:buNone/>
              <a:defRPr sz="1600">
                <a:solidFill>
                  <a:schemeClr val="tx1">
                    <a:tint val="75000"/>
                  </a:schemeClr>
                </a:solidFill>
              </a:defRPr>
            </a:lvl7pPr>
            <a:lvl8pPr marL="3195655" indent="0">
              <a:buNone/>
              <a:defRPr sz="1600">
                <a:solidFill>
                  <a:schemeClr val="tx1">
                    <a:tint val="75000"/>
                  </a:schemeClr>
                </a:solidFill>
              </a:defRPr>
            </a:lvl8pPr>
            <a:lvl9pPr marL="36521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9C8FD0-8411-F04A-A3E6-5228CF0AF7B5}" type="datetimeFigureOut">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1245450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9C8FD0-8411-F04A-A3E6-5228CF0AF7B5}" type="datetimeFigureOut">
              <a:rPr lang="en-US" smtClean="0"/>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2594466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E5B9-DAD9-450A-9242-75AB222FB9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94CAB5-9D14-40E0-BD2C-5A8E3004C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0C5324-C3E3-48A1-987A-69681107BDF3}"/>
              </a:ext>
            </a:extLst>
          </p:cNvPr>
          <p:cNvSpPr>
            <a:spLocks noGrp="1"/>
          </p:cNvSpPr>
          <p:nvPr>
            <p:ph type="dt" sz="half" idx="10"/>
          </p:nvPr>
        </p:nvSpPr>
        <p:spPr/>
        <p:txBody>
          <a:bodyPr/>
          <a:lstStyle/>
          <a:p>
            <a:fld id="{EC9CD35B-55E3-40B8-B764-D25FA42E2D3E}" type="datetimeFigureOut">
              <a:rPr lang="en-US" smtClean="0"/>
              <a:t>4/15/2019</a:t>
            </a:fld>
            <a:endParaRPr lang="en-US"/>
          </a:p>
        </p:txBody>
      </p:sp>
      <p:sp>
        <p:nvSpPr>
          <p:cNvPr id="5" name="Footer Placeholder 4">
            <a:extLst>
              <a:ext uri="{FF2B5EF4-FFF2-40B4-BE49-F238E27FC236}">
                <a16:creationId xmlns:a16="http://schemas.microsoft.com/office/drawing/2014/main" id="{ABB3AF72-800A-47D6-855F-956E67D39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3C783-9653-4CE5-97F2-59FD4A703E71}"/>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884047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519" indent="0">
              <a:buNone/>
              <a:defRPr sz="2000" b="1"/>
            </a:lvl2pPr>
            <a:lvl3pPr marL="913049" indent="0">
              <a:buNone/>
              <a:defRPr sz="1900" b="1"/>
            </a:lvl3pPr>
            <a:lvl4pPr marL="1369572" indent="0">
              <a:buNone/>
              <a:defRPr sz="1600" b="1"/>
            </a:lvl4pPr>
            <a:lvl5pPr marL="1826096" indent="0">
              <a:buNone/>
              <a:defRPr sz="1600" b="1"/>
            </a:lvl5pPr>
            <a:lvl6pPr marL="2282636" indent="0">
              <a:buNone/>
              <a:defRPr sz="1600" b="1"/>
            </a:lvl6pPr>
            <a:lvl7pPr marL="2739143" indent="0">
              <a:buNone/>
              <a:defRPr sz="1600" b="1"/>
            </a:lvl7pPr>
            <a:lvl8pPr marL="3195655" indent="0">
              <a:buNone/>
              <a:defRPr sz="1600" b="1"/>
            </a:lvl8pPr>
            <a:lvl9pPr marL="36521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519" indent="0">
              <a:buNone/>
              <a:defRPr sz="2000" b="1"/>
            </a:lvl2pPr>
            <a:lvl3pPr marL="913049" indent="0">
              <a:buNone/>
              <a:defRPr sz="1900" b="1"/>
            </a:lvl3pPr>
            <a:lvl4pPr marL="1369572" indent="0">
              <a:buNone/>
              <a:defRPr sz="1600" b="1"/>
            </a:lvl4pPr>
            <a:lvl5pPr marL="1826096" indent="0">
              <a:buNone/>
              <a:defRPr sz="1600" b="1"/>
            </a:lvl5pPr>
            <a:lvl6pPr marL="2282636" indent="0">
              <a:buNone/>
              <a:defRPr sz="1600" b="1"/>
            </a:lvl6pPr>
            <a:lvl7pPr marL="2739143" indent="0">
              <a:buNone/>
              <a:defRPr sz="1600" b="1"/>
            </a:lvl7pPr>
            <a:lvl8pPr marL="3195655" indent="0">
              <a:buNone/>
              <a:defRPr sz="1600" b="1"/>
            </a:lvl8pPr>
            <a:lvl9pPr marL="3652165"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9C8FD0-8411-F04A-A3E6-5228CF0AF7B5}" type="datetimeFigureOut">
              <a:rPr lang="en-US" smtClean="0"/>
              <a:t>4/15/2019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2736085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9C8FD0-8411-F04A-A3E6-5228CF0AF7B5}" type="datetimeFigureOut">
              <a:rPr lang="en-US" smtClean="0"/>
              <a:t>4/15/2019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48915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C8FD0-8411-F04A-A3E6-5228CF0AF7B5}" type="datetimeFigureOut">
              <a:rPr lang="en-US" smtClean="0"/>
              <a:t>4/15/2019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2311444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53"/>
            <a:ext cx="6172200" cy="48736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519" indent="0">
              <a:buNone/>
              <a:defRPr sz="1500"/>
            </a:lvl2pPr>
            <a:lvl3pPr marL="913049" indent="0">
              <a:buNone/>
              <a:defRPr sz="1200"/>
            </a:lvl3pPr>
            <a:lvl4pPr marL="1369572" indent="0">
              <a:buNone/>
              <a:defRPr sz="1100"/>
            </a:lvl4pPr>
            <a:lvl5pPr marL="1826096" indent="0">
              <a:buNone/>
              <a:defRPr sz="1100"/>
            </a:lvl5pPr>
            <a:lvl6pPr marL="2282636" indent="0">
              <a:buNone/>
              <a:defRPr sz="1100"/>
            </a:lvl6pPr>
            <a:lvl7pPr marL="2739143" indent="0">
              <a:buNone/>
              <a:defRPr sz="1100"/>
            </a:lvl7pPr>
            <a:lvl8pPr marL="3195655" indent="0">
              <a:buNone/>
              <a:defRPr sz="1100"/>
            </a:lvl8pPr>
            <a:lvl9pPr marL="365216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282232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53"/>
            <a:ext cx="6172200" cy="4873626"/>
          </a:xfrm>
        </p:spPr>
        <p:txBody>
          <a:bodyPr/>
          <a:lstStyle>
            <a:lvl1pPr marL="0" indent="0">
              <a:buNone/>
              <a:defRPr sz="3200"/>
            </a:lvl1pPr>
            <a:lvl2pPr marL="456519" indent="0">
              <a:buNone/>
              <a:defRPr sz="2800"/>
            </a:lvl2pPr>
            <a:lvl3pPr marL="913049" indent="0">
              <a:buNone/>
              <a:defRPr sz="2400"/>
            </a:lvl3pPr>
            <a:lvl4pPr marL="1369572" indent="0">
              <a:buNone/>
              <a:defRPr sz="2000"/>
            </a:lvl4pPr>
            <a:lvl5pPr marL="1826096" indent="0">
              <a:buNone/>
              <a:defRPr sz="2000"/>
            </a:lvl5pPr>
            <a:lvl6pPr marL="2282636" indent="0">
              <a:buNone/>
              <a:defRPr sz="2000"/>
            </a:lvl6pPr>
            <a:lvl7pPr marL="2739143" indent="0">
              <a:buNone/>
              <a:defRPr sz="2000"/>
            </a:lvl7pPr>
            <a:lvl8pPr marL="3195655" indent="0">
              <a:buNone/>
              <a:defRPr sz="2000"/>
            </a:lvl8pPr>
            <a:lvl9pPr marL="3652165" indent="0">
              <a:buNone/>
              <a:defRPr sz="2000"/>
            </a:lvl9pPr>
          </a:lstStyle>
          <a:p>
            <a:r>
              <a:rPr lang="en-US"/>
              <a:t>Click icon to add picture</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519" indent="0">
              <a:buNone/>
              <a:defRPr sz="1500"/>
            </a:lvl2pPr>
            <a:lvl3pPr marL="913049" indent="0">
              <a:buNone/>
              <a:defRPr sz="1200"/>
            </a:lvl3pPr>
            <a:lvl4pPr marL="1369572" indent="0">
              <a:buNone/>
              <a:defRPr sz="1100"/>
            </a:lvl4pPr>
            <a:lvl5pPr marL="1826096" indent="0">
              <a:buNone/>
              <a:defRPr sz="1100"/>
            </a:lvl5pPr>
            <a:lvl6pPr marL="2282636" indent="0">
              <a:buNone/>
              <a:defRPr sz="1100"/>
            </a:lvl6pPr>
            <a:lvl7pPr marL="2739143" indent="0">
              <a:buNone/>
              <a:defRPr sz="1100"/>
            </a:lvl7pPr>
            <a:lvl8pPr marL="3195655" indent="0">
              <a:buNone/>
              <a:defRPr sz="1100"/>
            </a:lvl8pPr>
            <a:lvl9pPr marL="365216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37699462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2649123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4"/>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54"/>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970323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400" y="2130442"/>
            <a:ext cx="10363200" cy="1470027"/>
          </a:xfrm>
          <a:prstGeom prst="rect">
            <a:avLst/>
          </a:prstGeom>
        </p:spPr>
        <p:txBody>
          <a:bodyPr/>
          <a:lstStyle/>
          <a:p>
            <a:r>
              <a:t>Title Text</a:t>
            </a:r>
          </a:p>
        </p:txBody>
      </p:sp>
      <p:sp>
        <p:nvSpPr>
          <p:cNvPr id="12" name="Shape 12"/>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8794" algn="ctr">
              <a:buSzTx/>
              <a:buFontTx/>
              <a:buNone/>
              <a:defRPr>
                <a:solidFill>
                  <a:srgbClr val="888888"/>
                </a:solidFill>
              </a:defRPr>
            </a:lvl2pPr>
            <a:lvl3pPr marL="0" indent="1217611" algn="ctr">
              <a:buSzTx/>
              <a:buFontTx/>
              <a:buNone/>
              <a:defRPr>
                <a:solidFill>
                  <a:srgbClr val="888888"/>
                </a:solidFill>
              </a:defRPr>
            </a:lvl3pPr>
            <a:lvl4pPr marL="0" indent="1826413" algn="ctr">
              <a:buSzTx/>
              <a:buFontTx/>
              <a:buNone/>
              <a:defRPr>
                <a:solidFill>
                  <a:srgbClr val="888888"/>
                </a:solidFill>
              </a:defRPr>
            </a:lvl4pPr>
            <a:lvl5pPr marL="0" indent="2435222"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7600841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7738833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5981989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F885-DF7A-4027-BE3C-5208A4805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4EC9E-A056-401C-ABD9-526425BC55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A2D17C-D61D-4DF9-B73F-791EA079556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452DBF-E13C-4B26-8ADE-27F98F5897DA}"/>
              </a:ext>
            </a:extLst>
          </p:cNvPr>
          <p:cNvSpPr>
            <a:spLocks noGrp="1"/>
          </p:cNvSpPr>
          <p:nvPr>
            <p:ph type="dt" sz="half" idx="10"/>
          </p:nvPr>
        </p:nvSpPr>
        <p:spPr/>
        <p:txBody>
          <a:bodyPr/>
          <a:lstStyle/>
          <a:p>
            <a:fld id="{EC9CD35B-55E3-40B8-B764-D25FA42E2D3E}" type="datetimeFigureOut">
              <a:rPr lang="en-US" smtClean="0"/>
              <a:t>4/15/2019</a:t>
            </a:fld>
            <a:endParaRPr lang="en-US"/>
          </a:p>
        </p:txBody>
      </p:sp>
      <p:sp>
        <p:nvSpPr>
          <p:cNvPr id="6" name="Footer Placeholder 5">
            <a:extLst>
              <a:ext uri="{FF2B5EF4-FFF2-40B4-BE49-F238E27FC236}">
                <a16:creationId xmlns:a16="http://schemas.microsoft.com/office/drawing/2014/main" id="{76480258-8008-4EFD-A747-B5F7D2400E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99317-D0CE-447E-A45A-B8474A63C73F}"/>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4365034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609600" y="1200155"/>
            <a:ext cx="5384800" cy="3394076"/>
          </a:xfrm>
          <a:prstGeom prst="rect">
            <a:avLst/>
          </a:prstGeom>
        </p:spPr>
        <p:txBody>
          <a:bodyPr/>
          <a:lstStyle>
            <a:lvl1pPr>
              <a:spcBef>
                <a:spcPts val="800"/>
              </a:spcBef>
              <a:defRPr sz="3700"/>
            </a:lvl1pPr>
            <a:lvl2pPr marL="1052728" indent="-443922">
              <a:spcBef>
                <a:spcPts val="800"/>
              </a:spcBef>
              <a:defRPr sz="3700"/>
            </a:lvl2pPr>
            <a:lvl3pPr marL="1643780" indent="-426165">
              <a:spcBef>
                <a:spcPts val="800"/>
              </a:spcBef>
              <a:defRPr sz="3700"/>
            </a:lvl3pPr>
            <a:lvl4pPr marL="2299925" indent="-473507">
              <a:spcBef>
                <a:spcPts val="800"/>
              </a:spcBef>
              <a:defRPr sz="3700"/>
            </a:lvl4pPr>
            <a:lvl5pPr marL="2908733" indent="-473507">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5182328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609600" y="1535116"/>
            <a:ext cx="5386917" cy="639764"/>
          </a:xfrm>
          <a:prstGeom prst="rect">
            <a:avLst/>
          </a:prstGeom>
        </p:spPr>
        <p:txBody>
          <a:bodyPr anchor="b"/>
          <a:lstStyle>
            <a:lvl1pPr marL="0" indent="0">
              <a:spcBef>
                <a:spcPts val="666"/>
              </a:spcBef>
              <a:buSzTx/>
              <a:buFontTx/>
              <a:buNone/>
              <a:defRPr sz="3200" b="1"/>
            </a:lvl1pPr>
            <a:lvl2pPr marL="0" indent="608794">
              <a:spcBef>
                <a:spcPts val="666"/>
              </a:spcBef>
              <a:buSzTx/>
              <a:buFontTx/>
              <a:buNone/>
              <a:defRPr sz="3200" b="1"/>
            </a:lvl2pPr>
            <a:lvl3pPr marL="0" indent="1217611">
              <a:spcBef>
                <a:spcPts val="666"/>
              </a:spcBef>
              <a:buSzTx/>
              <a:buFontTx/>
              <a:buNone/>
              <a:defRPr sz="3200" b="1"/>
            </a:lvl3pPr>
            <a:lvl4pPr marL="0" indent="1826413">
              <a:spcBef>
                <a:spcPts val="666"/>
              </a:spcBef>
              <a:buSzTx/>
              <a:buFontTx/>
              <a:buNone/>
              <a:defRPr sz="3200" b="1"/>
            </a:lvl4pPr>
            <a:lvl5pPr marL="0" indent="2435222">
              <a:spcBef>
                <a:spcPts val="666"/>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6193377" y="1535116"/>
            <a:ext cx="5389035" cy="639764"/>
          </a:xfrm>
          <a:prstGeom prst="rect">
            <a:avLst/>
          </a:prstGeom>
        </p:spPr>
        <p:txBody>
          <a:bodyPr anchor="b"/>
          <a:lstStyle>
            <a:lvl1pPr marL="0" indent="0">
              <a:spcBef>
                <a:spcPts val="666"/>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8345634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3331296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609634" y="273050"/>
            <a:ext cx="4011087" cy="1162052"/>
          </a:xfrm>
          <a:prstGeom prst="rect">
            <a:avLst/>
          </a:prstGeom>
        </p:spPr>
        <p:txBody>
          <a:bodyPr anchor="b"/>
          <a:lstStyle>
            <a:lvl1pPr algn="l">
              <a:defRPr sz="2700" b="1"/>
            </a:lvl1pPr>
          </a:lstStyle>
          <a:p>
            <a:r>
              <a:t>Title Text</a:t>
            </a:r>
          </a:p>
        </p:txBody>
      </p:sp>
      <p:sp>
        <p:nvSpPr>
          <p:cNvPr id="71" name="Shape 71"/>
          <p:cNvSpPr>
            <a:spLocks noGrp="1"/>
          </p:cNvSpPr>
          <p:nvPr>
            <p:ph type="body" idx="1"/>
          </p:nvPr>
        </p:nvSpPr>
        <p:spPr>
          <a:xfrm>
            <a:off x="4766733" y="273059"/>
            <a:ext cx="6815667" cy="58531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609634" y="1435113"/>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6135502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2389741" y="4800611"/>
            <a:ext cx="7315201" cy="566741"/>
          </a:xfrm>
          <a:prstGeom prst="rect">
            <a:avLst/>
          </a:prstGeom>
        </p:spPr>
        <p:txBody>
          <a:bodyPr anchor="b"/>
          <a:lstStyle>
            <a:lvl1pPr algn="l">
              <a:defRPr sz="2700" b="1"/>
            </a:lvl1pPr>
          </a:lstStyle>
          <a:p>
            <a:r>
              <a:t>Title Text</a:t>
            </a:r>
          </a:p>
        </p:txBody>
      </p:sp>
      <p:sp>
        <p:nvSpPr>
          <p:cNvPr id="81" name="Shape 81"/>
          <p:cNvSpPr>
            <a:spLocks noGrp="1"/>
          </p:cNvSpPr>
          <p:nvPr>
            <p:ph type="pic" sz="half" idx="13"/>
          </p:nvPr>
        </p:nvSpPr>
        <p:spPr>
          <a:xfrm>
            <a:off x="2389741" y="612777"/>
            <a:ext cx="7315201" cy="4114802"/>
          </a:xfrm>
          <a:prstGeom prst="rect">
            <a:avLst/>
          </a:prstGeom>
        </p:spPr>
        <p:txBody>
          <a:bodyPr lIns="121766" rIns="121766">
            <a:noAutofit/>
          </a:bodyPr>
          <a:lstStyle/>
          <a:p>
            <a:endParaRPr/>
          </a:p>
        </p:txBody>
      </p:sp>
      <p:sp>
        <p:nvSpPr>
          <p:cNvPr id="82" name="Shape 82"/>
          <p:cNvSpPr>
            <a:spLocks noGrp="1"/>
          </p:cNvSpPr>
          <p:nvPr>
            <p:ph type="body" sz="quarter" idx="1"/>
          </p:nvPr>
        </p:nvSpPr>
        <p:spPr>
          <a:xfrm>
            <a:off x="2389741" y="5367345"/>
            <a:ext cx="7315201" cy="804864"/>
          </a:xfrm>
          <a:prstGeom prst="rect">
            <a:avLst/>
          </a:prstGeom>
        </p:spPr>
        <p:txBody>
          <a:bodyPr/>
          <a:lstStyle>
            <a:lvl1pPr marL="0" indent="0">
              <a:spcBef>
                <a:spcPts val="400"/>
              </a:spcBef>
              <a:buSzTx/>
              <a:buFontTx/>
              <a:buNone/>
              <a:defRPr sz="1900"/>
            </a:lvl1pPr>
            <a:lvl2pPr marL="0" indent="608794">
              <a:spcBef>
                <a:spcPts val="400"/>
              </a:spcBef>
              <a:buSzTx/>
              <a:buFontTx/>
              <a:buNone/>
              <a:defRPr sz="1900"/>
            </a:lvl2pPr>
            <a:lvl3pPr marL="0" indent="1217611">
              <a:spcBef>
                <a:spcPts val="400"/>
              </a:spcBef>
              <a:buSzTx/>
              <a:buFontTx/>
              <a:buNone/>
              <a:defRPr sz="1900"/>
            </a:lvl3pPr>
            <a:lvl4pPr marL="0" indent="1826413">
              <a:spcBef>
                <a:spcPts val="400"/>
              </a:spcBef>
              <a:buSzTx/>
              <a:buFontTx/>
              <a:buNone/>
              <a:defRPr sz="1900"/>
            </a:lvl4pPr>
            <a:lvl5pPr marL="0" indent="2435222">
              <a:spcBef>
                <a:spcPts val="400"/>
              </a:spcBef>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2588320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9552944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8839200" y="206378"/>
            <a:ext cx="2743200" cy="4387851"/>
          </a:xfrm>
          <a:prstGeom prst="rect">
            <a:avLst/>
          </a:prstGeom>
        </p:spPr>
        <p:txBody>
          <a:bodyPr/>
          <a:lstStyle/>
          <a:p>
            <a:r>
              <a:t>Title Text</a:t>
            </a:r>
          </a:p>
        </p:txBody>
      </p:sp>
      <p:sp>
        <p:nvSpPr>
          <p:cNvPr id="100" name="Shape 100"/>
          <p:cNvSpPr>
            <a:spLocks noGrp="1"/>
          </p:cNvSpPr>
          <p:nvPr>
            <p:ph type="body" idx="1"/>
          </p:nvPr>
        </p:nvSpPr>
        <p:spPr>
          <a:xfrm>
            <a:off x="609600" y="206378"/>
            <a:ext cx="8026400" cy="43878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5585383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9" name="Shape 10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10" name="Shape 11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11" name="Shape 11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6863905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20" name="Shape 12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21" name="Shape 12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22" name="Shape 12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3051661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31" name="Shape 13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32" name="Shape 13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33" name="Shape 13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5153250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85E0-2C02-48B9-A165-502C670593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D5E80-6DC3-46C0-8364-A75D328525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6F7F80-D679-45B6-9CEC-53310723A0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F0CA0-1017-41E1-B85A-02D2992C9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CA38D6-8CBF-4BDD-B098-5E37F00BEE7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C758AA-6B75-4B1B-AB44-466BDBBD7956}"/>
              </a:ext>
            </a:extLst>
          </p:cNvPr>
          <p:cNvSpPr>
            <a:spLocks noGrp="1"/>
          </p:cNvSpPr>
          <p:nvPr>
            <p:ph type="dt" sz="half" idx="10"/>
          </p:nvPr>
        </p:nvSpPr>
        <p:spPr/>
        <p:txBody>
          <a:bodyPr/>
          <a:lstStyle/>
          <a:p>
            <a:fld id="{EC9CD35B-55E3-40B8-B764-D25FA42E2D3E}" type="datetimeFigureOut">
              <a:rPr lang="en-US" smtClean="0"/>
              <a:t>4/15/2019</a:t>
            </a:fld>
            <a:endParaRPr lang="en-US"/>
          </a:p>
        </p:txBody>
      </p:sp>
      <p:sp>
        <p:nvSpPr>
          <p:cNvPr id="8" name="Footer Placeholder 7">
            <a:extLst>
              <a:ext uri="{FF2B5EF4-FFF2-40B4-BE49-F238E27FC236}">
                <a16:creationId xmlns:a16="http://schemas.microsoft.com/office/drawing/2014/main" id="{A9B7F224-BC65-4A99-BBFC-4699CD162D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5276FE-E24F-4D51-9712-5D591EA9D6B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781505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42" name="Shape 14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43" name="Shape 14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44" name="Shape 14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7132250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53" name="Shape 15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54" name="Shape 15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55" name="Shape 15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4027239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64" name="Shape 16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65" name="Shape 16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67" name="Shape 16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1597743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76" name="Shape 17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77" name="Shape 17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79" name="Shape 17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2489684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88" name="Shape 18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89" name="Shape 18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91" name="Shape 19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4278612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00" name="Shape 20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01" name="Shape 20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03" name="Shape 20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6034578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12" name="Shape 21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13" name="Shape 21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15" name="Shape 21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9553031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24" name="Shape 22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25" name="Shape 22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27" name="Shape 22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6133737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36" name="Shape 23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37" name="Shape 23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39" name="Shape 23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89917996"/>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48" name="Shape 24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49" name="Shape 24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51" name="Shape 25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732711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3F3D-231E-4FE6-B737-54055F0E3F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758690-3B38-4E80-8E83-6574F75CB1A5}"/>
              </a:ext>
            </a:extLst>
          </p:cNvPr>
          <p:cNvSpPr>
            <a:spLocks noGrp="1"/>
          </p:cNvSpPr>
          <p:nvPr>
            <p:ph type="dt" sz="half" idx="10"/>
          </p:nvPr>
        </p:nvSpPr>
        <p:spPr/>
        <p:txBody>
          <a:bodyPr/>
          <a:lstStyle/>
          <a:p>
            <a:fld id="{EC9CD35B-55E3-40B8-B764-D25FA42E2D3E}" type="datetimeFigureOut">
              <a:rPr lang="en-US" smtClean="0"/>
              <a:t>4/15/2019</a:t>
            </a:fld>
            <a:endParaRPr lang="en-US"/>
          </a:p>
        </p:txBody>
      </p:sp>
      <p:sp>
        <p:nvSpPr>
          <p:cNvPr id="4" name="Footer Placeholder 3">
            <a:extLst>
              <a:ext uri="{FF2B5EF4-FFF2-40B4-BE49-F238E27FC236}">
                <a16:creationId xmlns:a16="http://schemas.microsoft.com/office/drawing/2014/main" id="{BDC6688B-2743-4C33-B64F-5E31481677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E60A8E-7FB7-4CC7-B5FD-90996DD62B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7388062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60" name="Shape 26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61" name="Shape 26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63" name="Shape 26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7603197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72" name="Shape 27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73" name="Shape 27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75" name="Shape 27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5200905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84" name="Shape 28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85" name="Shape 28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87" name="Shape 28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2332441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96" name="Shape 29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97" name="Shape 29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99" name="Shape 29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31828545"/>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08" name="Shape 30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09" name="Shape 30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11" name="Shape 31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1545965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20" name="Shape 32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21" name="Shape 32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23" name="Shape 32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18736875"/>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32" name="Shape 33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33" name="Shape 33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35" name="Shape 33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6643320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44" name="Shape 34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45" name="Shape 34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47" name="Shape 34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4617937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56" name="Shape 35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57" name="Shape 35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59" name="Shape 35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46058806"/>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68" name="Shape 36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69" name="Shape 36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71" name="Shape 37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7299177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1CCA43-FCE7-4D48-9B8A-9C188673A91D}"/>
              </a:ext>
            </a:extLst>
          </p:cNvPr>
          <p:cNvSpPr>
            <a:spLocks noGrp="1"/>
          </p:cNvSpPr>
          <p:nvPr>
            <p:ph type="dt" sz="half" idx="10"/>
          </p:nvPr>
        </p:nvSpPr>
        <p:spPr/>
        <p:txBody>
          <a:bodyPr/>
          <a:lstStyle/>
          <a:p>
            <a:fld id="{EC9CD35B-55E3-40B8-B764-D25FA42E2D3E}" type="datetimeFigureOut">
              <a:rPr lang="en-US" smtClean="0"/>
              <a:t>4/15/2019</a:t>
            </a:fld>
            <a:endParaRPr lang="en-US"/>
          </a:p>
        </p:txBody>
      </p:sp>
      <p:sp>
        <p:nvSpPr>
          <p:cNvPr id="3" name="Footer Placeholder 2">
            <a:extLst>
              <a:ext uri="{FF2B5EF4-FFF2-40B4-BE49-F238E27FC236}">
                <a16:creationId xmlns:a16="http://schemas.microsoft.com/office/drawing/2014/main" id="{6289F3C5-DB67-4C4A-A9D3-3E3F4E702E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569B6-B123-46D3-B09D-536D12CEFB42}"/>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837572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80" name="Shape 38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81" name="Shape 38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83" name="Shape 38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1925200"/>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92" name="Shape 39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93" name="Shape 39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95" name="Shape 39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5564925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04" name="Shape 40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05" name="Shape 40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07" name="Shape 40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339649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16" name="Shape 41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17" name="Shape 41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19" name="Shape 41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88584729"/>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28" name="Shape 42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29" name="Shape 42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31" name="Shape 43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58021393"/>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40" name="Shape 44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41" name="Shape 44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43" name="Shape 44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70422610"/>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52" name="Shape 45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53" name="Shape 45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55" name="Shape 45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9830625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64" name="Shape 46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65" name="Shape 46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67" name="Shape 46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3298012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76" name="Shape 47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77" name="Shape 47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79" name="Shape 47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15066901"/>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88" name="Shape 48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89" name="Shape 48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91" name="Shape 49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7503213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B62B-B057-4D33-AFFF-F3CF4D1BB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B442FA-6FB1-48FA-972A-DBE4971B19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5A262D-A1A4-475A-BBDB-EF90A1110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3F079A-A078-42BC-BA14-F9A632B72C8E}"/>
              </a:ext>
            </a:extLst>
          </p:cNvPr>
          <p:cNvSpPr>
            <a:spLocks noGrp="1"/>
          </p:cNvSpPr>
          <p:nvPr>
            <p:ph type="dt" sz="half" idx="10"/>
          </p:nvPr>
        </p:nvSpPr>
        <p:spPr/>
        <p:txBody>
          <a:bodyPr/>
          <a:lstStyle/>
          <a:p>
            <a:fld id="{EC9CD35B-55E3-40B8-B764-D25FA42E2D3E}" type="datetimeFigureOut">
              <a:rPr lang="en-US" smtClean="0"/>
              <a:t>4/15/2019</a:t>
            </a:fld>
            <a:endParaRPr lang="en-US"/>
          </a:p>
        </p:txBody>
      </p:sp>
      <p:sp>
        <p:nvSpPr>
          <p:cNvPr id="6" name="Footer Placeholder 5">
            <a:extLst>
              <a:ext uri="{FF2B5EF4-FFF2-40B4-BE49-F238E27FC236}">
                <a16:creationId xmlns:a16="http://schemas.microsoft.com/office/drawing/2014/main" id="{16323ECF-A91F-4599-8B22-50D588E76C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95F3A-9C82-4FCB-A795-97AF342991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6726573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00" name="Shape 50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01" name="Shape 50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03" name="Shape 50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71016985"/>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12" name="Shape 51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13" name="Shape 51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15" name="Shape 51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68773719"/>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24" name="Shape 52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25" name="Shape 52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27" name="Shape 52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32829803"/>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36" name="Shape 53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37" name="Shape 53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39" name="Shape 53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32023270"/>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48" name="Shape 54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49" name="Shape 54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51" name="Shape 55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31349506"/>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11884884"/>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914400" y="2130446"/>
            <a:ext cx="10363200" cy="1470027"/>
          </a:xfrm>
          <a:prstGeom prst="rect">
            <a:avLst/>
          </a:prstGeom>
        </p:spPr>
        <p:txBody>
          <a:bodyPr/>
          <a:lstStyle/>
          <a:p>
            <a:r>
              <a:t>Title Text</a:t>
            </a:r>
          </a:p>
        </p:txBody>
      </p:sp>
      <p:sp>
        <p:nvSpPr>
          <p:cNvPr id="567" name="Shape 567"/>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8794" algn="ctr">
              <a:buSzTx/>
              <a:buFontTx/>
              <a:buNone/>
              <a:defRPr>
                <a:solidFill>
                  <a:srgbClr val="888888"/>
                </a:solidFill>
              </a:defRPr>
            </a:lvl2pPr>
            <a:lvl3pPr marL="0" indent="1217611" algn="ctr">
              <a:buSzTx/>
              <a:buFontTx/>
              <a:buNone/>
              <a:defRPr>
                <a:solidFill>
                  <a:srgbClr val="888888"/>
                </a:solidFill>
              </a:defRPr>
            </a:lvl3pPr>
            <a:lvl4pPr marL="0" indent="1826413" algn="ctr">
              <a:buSzTx/>
              <a:buFontTx/>
              <a:buNone/>
              <a:defRPr>
                <a:solidFill>
                  <a:srgbClr val="888888"/>
                </a:solidFill>
              </a:defRPr>
            </a:lvl4pPr>
            <a:lvl5pPr marL="0" indent="2435222"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2924175810"/>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30374380"/>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609600" y="1200155"/>
            <a:ext cx="5384800" cy="3394076"/>
          </a:xfrm>
          <a:prstGeom prst="rect">
            <a:avLst/>
          </a:prstGeom>
        </p:spPr>
        <p:txBody>
          <a:bodyPr/>
          <a:lstStyle>
            <a:lvl1pPr>
              <a:spcBef>
                <a:spcPts val="800"/>
              </a:spcBef>
              <a:defRPr sz="3700"/>
            </a:lvl1pPr>
            <a:lvl2pPr marL="1052728" indent="-443922">
              <a:spcBef>
                <a:spcPts val="800"/>
              </a:spcBef>
              <a:defRPr sz="3700"/>
            </a:lvl2pPr>
            <a:lvl3pPr marL="1643780" indent="-426165">
              <a:spcBef>
                <a:spcPts val="800"/>
              </a:spcBef>
              <a:defRPr sz="3700"/>
            </a:lvl3pPr>
            <a:lvl4pPr marL="2299925" indent="-473507">
              <a:spcBef>
                <a:spcPts val="800"/>
              </a:spcBef>
              <a:defRPr sz="3700"/>
            </a:lvl4pPr>
            <a:lvl5pPr marL="2908733" indent="-473507">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3432892529"/>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609600" y="1535116"/>
            <a:ext cx="5386917" cy="639764"/>
          </a:xfrm>
          <a:prstGeom prst="rect">
            <a:avLst/>
          </a:prstGeom>
        </p:spPr>
        <p:txBody>
          <a:bodyPr anchor="b"/>
          <a:lstStyle>
            <a:lvl1pPr marL="0" indent="0">
              <a:spcBef>
                <a:spcPts val="666"/>
              </a:spcBef>
              <a:buSzTx/>
              <a:buFontTx/>
              <a:buNone/>
              <a:defRPr sz="3200" b="1"/>
            </a:lvl1pPr>
            <a:lvl2pPr marL="0" indent="608794">
              <a:spcBef>
                <a:spcPts val="666"/>
              </a:spcBef>
              <a:buSzTx/>
              <a:buFontTx/>
              <a:buNone/>
              <a:defRPr sz="3200" b="1"/>
            </a:lvl2pPr>
            <a:lvl3pPr marL="0" indent="1217611">
              <a:spcBef>
                <a:spcPts val="666"/>
              </a:spcBef>
              <a:buSzTx/>
              <a:buFontTx/>
              <a:buNone/>
              <a:defRPr sz="3200" b="1"/>
            </a:lvl3pPr>
            <a:lvl4pPr marL="0" indent="1826413">
              <a:spcBef>
                <a:spcPts val="666"/>
              </a:spcBef>
              <a:buSzTx/>
              <a:buFontTx/>
              <a:buNone/>
              <a:defRPr sz="3200" b="1"/>
            </a:lvl4pPr>
            <a:lvl5pPr marL="0" indent="2435222">
              <a:spcBef>
                <a:spcPts val="666"/>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6193377" y="1535116"/>
            <a:ext cx="5389035" cy="639764"/>
          </a:xfrm>
          <a:prstGeom prst="rect">
            <a:avLst/>
          </a:prstGeom>
        </p:spPr>
        <p:txBody>
          <a:bodyPr anchor="b"/>
          <a:lstStyle>
            <a:lvl1pPr marL="0" indent="0">
              <a:spcBef>
                <a:spcPts val="666"/>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139883206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4450-6F3F-4068-B5AC-864AD299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445611-D33F-4128-8342-56816014B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70426A-46F4-4CAD-B07A-67F7BCE47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C13098-B7B3-4759-8046-CEF51D8FA7B2}"/>
              </a:ext>
            </a:extLst>
          </p:cNvPr>
          <p:cNvSpPr>
            <a:spLocks noGrp="1"/>
          </p:cNvSpPr>
          <p:nvPr>
            <p:ph type="dt" sz="half" idx="10"/>
          </p:nvPr>
        </p:nvSpPr>
        <p:spPr/>
        <p:txBody>
          <a:bodyPr/>
          <a:lstStyle/>
          <a:p>
            <a:fld id="{EC9CD35B-55E3-40B8-B764-D25FA42E2D3E}" type="datetimeFigureOut">
              <a:rPr lang="en-US" smtClean="0"/>
              <a:t>4/15/2019</a:t>
            </a:fld>
            <a:endParaRPr lang="en-US"/>
          </a:p>
        </p:txBody>
      </p:sp>
      <p:sp>
        <p:nvSpPr>
          <p:cNvPr id="6" name="Footer Placeholder 5">
            <a:extLst>
              <a:ext uri="{FF2B5EF4-FFF2-40B4-BE49-F238E27FC236}">
                <a16:creationId xmlns:a16="http://schemas.microsoft.com/office/drawing/2014/main" id="{8338E6A0-2182-46AB-8F56-C21B814C8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7C9E46-2800-4908-82D0-64C8E51E8EC7}"/>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0881799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3062626456"/>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2330639849"/>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609620" y="273050"/>
            <a:ext cx="4011085" cy="1162052"/>
          </a:xfrm>
          <a:prstGeom prst="rect">
            <a:avLst/>
          </a:prstGeom>
        </p:spPr>
        <p:txBody>
          <a:bodyPr anchor="b"/>
          <a:lstStyle>
            <a:lvl1pPr algn="l">
              <a:defRPr sz="2700" b="1"/>
            </a:lvl1pPr>
          </a:lstStyle>
          <a:p>
            <a:r>
              <a:t>Title Text</a:t>
            </a:r>
          </a:p>
        </p:txBody>
      </p:sp>
      <p:sp>
        <p:nvSpPr>
          <p:cNvPr id="626" name="Shape 626"/>
          <p:cNvSpPr>
            <a:spLocks noGrp="1"/>
          </p:cNvSpPr>
          <p:nvPr>
            <p:ph type="body" idx="1"/>
          </p:nvPr>
        </p:nvSpPr>
        <p:spPr>
          <a:xfrm>
            <a:off x="4766733" y="273070"/>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609634" y="1435113"/>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1606346586"/>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2389741" y="4800611"/>
            <a:ext cx="7315201" cy="566741"/>
          </a:xfrm>
          <a:prstGeom prst="rect">
            <a:avLst/>
          </a:prstGeom>
        </p:spPr>
        <p:txBody>
          <a:bodyPr anchor="b"/>
          <a:lstStyle>
            <a:lvl1pPr algn="l">
              <a:defRPr sz="2700" b="1"/>
            </a:lvl1pPr>
          </a:lstStyle>
          <a:p>
            <a:r>
              <a:t>Title Text</a:t>
            </a:r>
          </a:p>
        </p:txBody>
      </p:sp>
      <p:sp>
        <p:nvSpPr>
          <p:cNvPr id="636" name="Shape 636"/>
          <p:cNvSpPr>
            <a:spLocks noGrp="1"/>
          </p:cNvSpPr>
          <p:nvPr>
            <p:ph type="pic" sz="half" idx="13"/>
          </p:nvPr>
        </p:nvSpPr>
        <p:spPr>
          <a:xfrm>
            <a:off x="2389741" y="612777"/>
            <a:ext cx="7315201" cy="4114802"/>
          </a:xfrm>
          <a:prstGeom prst="rect">
            <a:avLst/>
          </a:prstGeom>
        </p:spPr>
        <p:txBody>
          <a:bodyPr lIns="121766" rIns="121766">
            <a:noAutofit/>
          </a:bodyPr>
          <a:lstStyle/>
          <a:p>
            <a:endParaRPr/>
          </a:p>
        </p:txBody>
      </p:sp>
      <p:sp>
        <p:nvSpPr>
          <p:cNvPr id="637" name="Shape 637"/>
          <p:cNvSpPr>
            <a:spLocks noGrp="1"/>
          </p:cNvSpPr>
          <p:nvPr>
            <p:ph type="body" sz="quarter" idx="1"/>
          </p:nvPr>
        </p:nvSpPr>
        <p:spPr>
          <a:xfrm>
            <a:off x="2389741" y="5367349"/>
            <a:ext cx="7315201" cy="804864"/>
          </a:xfrm>
          <a:prstGeom prst="rect">
            <a:avLst/>
          </a:prstGeom>
        </p:spPr>
        <p:txBody>
          <a:bodyPr/>
          <a:lstStyle>
            <a:lvl1pPr marL="0" indent="0">
              <a:spcBef>
                <a:spcPts val="400"/>
              </a:spcBef>
              <a:buSzTx/>
              <a:buFontTx/>
              <a:buNone/>
              <a:defRPr sz="1900"/>
            </a:lvl1pPr>
            <a:lvl2pPr marL="0" indent="608794">
              <a:spcBef>
                <a:spcPts val="400"/>
              </a:spcBef>
              <a:buSzTx/>
              <a:buFontTx/>
              <a:buNone/>
              <a:defRPr sz="1900"/>
            </a:lvl2pPr>
            <a:lvl3pPr marL="0" indent="1217611">
              <a:spcBef>
                <a:spcPts val="400"/>
              </a:spcBef>
              <a:buSzTx/>
              <a:buFontTx/>
              <a:buNone/>
              <a:defRPr sz="1900"/>
            </a:lvl3pPr>
            <a:lvl4pPr marL="0" indent="1826413">
              <a:spcBef>
                <a:spcPts val="400"/>
              </a:spcBef>
              <a:buSzTx/>
              <a:buFontTx/>
              <a:buNone/>
              <a:defRPr sz="1900"/>
            </a:lvl4pPr>
            <a:lvl5pPr marL="0" indent="2435222">
              <a:spcBef>
                <a:spcPts val="400"/>
              </a:spcBef>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1492327449"/>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436429892"/>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8839200" y="206378"/>
            <a:ext cx="2743200" cy="4387851"/>
          </a:xfrm>
          <a:prstGeom prst="rect">
            <a:avLst/>
          </a:prstGeom>
        </p:spPr>
        <p:txBody>
          <a:bodyPr/>
          <a:lstStyle/>
          <a:p>
            <a:r>
              <a:t>Title Text</a:t>
            </a:r>
          </a:p>
        </p:txBody>
      </p:sp>
      <p:sp>
        <p:nvSpPr>
          <p:cNvPr id="655" name="Shape 655"/>
          <p:cNvSpPr>
            <a:spLocks noGrp="1"/>
          </p:cNvSpPr>
          <p:nvPr>
            <p:ph type="body" idx="1"/>
          </p:nvPr>
        </p:nvSpPr>
        <p:spPr>
          <a:xfrm>
            <a:off x="609600" y="206378"/>
            <a:ext cx="8026400" cy="43878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1653938722"/>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64" name="Shape 66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665" name="Shape 66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66" name="Shape 66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2778906"/>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75" name="Shape 675"/>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676" name="Shape 676"/>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77" name="Shape 67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38972425"/>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86" name="Shape 68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687" name="Shape 68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88" name="Shape 688"/>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86355388"/>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97" name="Shape 697"/>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698" name="Shape 698"/>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99" name="Shape 69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0665030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62.xml"/><Relationship Id="rId21" Type="http://schemas.openxmlformats.org/officeDocument/2006/relationships/slideLayout" Target="../slideLayouts/slideLayout57.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63" Type="http://schemas.openxmlformats.org/officeDocument/2006/relationships/slideLayout" Target="../slideLayouts/slideLayout99.xml"/><Relationship Id="rId68" Type="http://schemas.openxmlformats.org/officeDocument/2006/relationships/slideLayout" Target="../slideLayouts/slideLayout104.xml"/><Relationship Id="rId84" Type="http://schemas.openxmlformats.org/officeDocument/2006/relationships/slideLayout" Target="../slideLayouts/slideLayout120.xml"/><Relationship Id="rId89" Type="http://schemas.openxmlformats.org/officeDocument/2006/relationships/slideLayout" Target="../slideLayouts/slideLayout125.xml"/><Relationship Id="rId16" Type="http://schemas.openxmlformats.org/officeDocument/2006/relationships/slideLayout" Target="../slideLayouts/slideLayout52.xml"/><Relationship Id="rId11" Type="http://schemas.openxmlformats.org/officeDocument/2006/relationships/slideLayout" Target="../slideLayouts/slideLayout47.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53" Type="http://schemas.openxmlformats.org/officeDocument/2006/relationships/slideLayout" Target="../slideLayouts/slideLayout89.xml"/><Relationship Id="rId58" Type="http://schemas.openxmlformats.org/officeDocument/2006/relationships/slideLayout" Target="../slideLayouts/slideLayout94.xml"/><Relationship Id="rId74" Type="http://schemas.openxmlformats.org/officeDocument/2006/relationships/slideLayout" Target="../slideLayouts/slideLayout110.xml"/><Relationship Id="rId79" Type="http://schemas.openxmlformats.org/officeDocument/2006/relationships/slideLayout" Target="../slideLayouts/slideLayout115.xml"/><Relationship Id="rId5" Type="http://schemas.openxmlformats.org/officeDocument/2006/relationships/slideLayout" Target="../slideLayouts/slideLayout41.xml"/><Relationship Id="rId90" Type="http://schemas.openxmlformats.org/officeDocument/2006/relationships/slideLayout" Target="../slideLayouts/slideLayout126.xml"/><Relationship Id="rId95" Type="http://schemas.openxmlformats.org/officeDocument/2006/relationships/slideLayout" Target="../slideLayouts/slideLayout131.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64" Type="http://schemas.openxmlformats.org/officeDocument/2006/relationships/slideLayout" Target="../slideLayouts/slideLayout100.xml"/><Relationship Id="rId69" Type="http://schemas.openxmlformats.org/officeDocument/2006/relationships/slideLayout" Target="../slideLayouts/slideLayout105.xml"/><Relationship Id="rId80" Type="http://schemas.openxmlformats.org/officeDocument/2006/relationships/slideLayout" Target="../slideLayouts/slideLayout116.xml"/><Relationship Id="rId85" Type="http://schemas.openxmlformats.org/officeDocument/2006/relationships/slideLayout" Target="../slideLayouts/slideLayout121.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59" Type="http://schemas.openxmlformats.org/officeDocument/2006/relationships/slideLayout" Target="../slideLayouts/slideLayout95.xml"/><Relationship Id="rId67" Type="http://schemas.openxmlformats.org/officeDocument/2006/relationships/slideLayout" Target="../slideLayouts/slideLayout103.xml"/><Relationship Id="rId20" Type="http://schemas.openxmlformats.org/officeDocument/2006/relationships/slideLayout" Target="../slideLayouts/slideLayout56.xml"/><Relationship Id="rId41" Type="http://schemas.openxmlformats.org/officeDocument/2006/relationships/slideLayout" Target="../slideLayouts/slideLayout77.xml"/><Relationship Id="rId54" Type="http://schemas.openxmlformats.org/officeDocument/2006/relationships/slideLayout" Target="../slideLayouts/slideLayout90.xml"/><Relationship Id="rId62" Type="http://schemas.openxmlformats.org/officeDocument/2006/relationships/slideLayout" Target="../slideLayouts/slideLayout98.xml"/><Relationship Id="rId70" Type="http://schemas.openxmlformats.org/officeDocument/2006/relationships/slideLayout" Target="../slideLayouts/slideLayout106.xml"/><Relationship Id="rId75" Type="http://schemas.openxmlformats.org/officeDocument/2006/relationships/slideLayout" Target="../slideLayouts/slideLayout111.xml"/><Relationship Id="rId83" Type="http://schemas.openxmlformats.org/officeDocument/2006/relationships/slideLayout" Target="../slideLayouts/slideLayout119.xml"/><Relationship Id="rId88" Type="http://schemas.openxmlformats.org/officeDocument/2006/relationships/slideLayout" Target="../slideLayouts/slideLayout124.xml"/><Relationship Id="rId91" Type="http://schemas.openxmlformats.org/officeDocument/2006/relationships/slideLayout" Target="../slideLayouts/slideLayout127.xml"/><Relationship Id="rId96" Type="http://schemas.openxmlformats.org/officeDocument/2006/relationships/slideLayout" Target="../slideLayouts/slideLayout13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 Id="rId57" Type="http://schemas.openxmlformats.org/officeDocument/2006/relationships/slideLayout" Target="../slideLayouts/slideLayout93.xml"/><Relationship Id="rId10" Type="http://schemas.openxmlformats.org/officeDocument/2006/relationships/slideLayout" Target="../slideLayouts/slideLayout46.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 Id="rId60" Type="http://schemas.openxmlformats.org/officeDocument/2006/relationships/slideLayout" Target="../slideLayouts/slideLayout96.xml"/><Relationship Id="rId65" Type="http://schemas.openxmlformats.org/officeDocument/2006/relationships/slideLayout" Target="../slideLayouts/slideLayout101.xml"/><Relationship Id="rId73" Type="http://schemas.openxmlformats.org/officeDocument/2006/relationships/slideLayout" Target="../slideLayouts/slideLayout109.xml"/><Relationship Id="rId78" Type="http://schemas.openxmlformats.org/officeDocument/2006/relationships/slideLayout" Target="../slideLayouts/slideLayout114.xml"/><Relationship Id="rId81" Type="http://schemas.openxmlformats.org/officeDocument/2006/relationships/slideLayout" Target="../slideLayouts/slideLayout117.xml"/><Relationship Id="rId86" Type="http://schemas.openxmlformats.org/officeDocument/2006/relationships/slideLayout" Target="../slideLayouts/slideLayout122.xml"/><Relationship Id="rId94" Type="http://schemas.openxmlformats.org/officeDocument/2006/relationships/slideLayout" Target="../slideLayouts/slideLayout130.xml"/><Relationship Id="rId99" Type="http://schemas.openxmlformats.org/officeDocument/2006/relationships/slideLayout" Target="../slideLayouts/slideLayout135.xml"/><Relationship Id="rId101" Type="http://schemas.openxmlformats.org/officeDocument/2006/relationships/theme" Target="../theme/theme4.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9" Type="http://schemas.openxmlformats.org/officeDocument/2006/relationships/slideLayout" Target="../slideLayouts/slideLayout75.xml"/><Relationship Id="rId34" Type="http://schemas.openxmlformats.org/officeDocument/2006/relationships/slideLayout" Target="../slideLayouts/slideLayout70.xml"/><Relationship Id="rId50" Type="http://schemas.openxmlformats.org/officeDocument/2006/relationships/slideLayout" Target="../slideLayouts/slideLayout86.xml"/><Relationship Id="rId55" Type="http://schemas.openxmlformats.org/officeDocument/2006/relationships/slideLayout" Target="../slideLayouts/slideLayout91.xml"/><Relationship Id="rId76" Type="http://schemas.openxmlformats.org/officeDocument/2006/relationships/slideLayout" Target="../slideLayouts/slideLayout112.xml"/><Relationship Id="rId97" Type="http://schemas.openxmlformats.org/officeDocument/2006/relationships/slideLayout" Target="../slideLayouts/slideLayout133.xml"/><Relationship Id="rId7" Type="http://schemas.openxmlformats.org/officeDocument/2006/relationships/slideLayout" Target="../slideLayouts/slideLayout43.xml"/><Relationship Id="rId71" Type="http://schemas.openxmlformats.org/officeDocument/2006/relationships/slideLayout" Target="../slideLayouts/slideLayout107.xml"/><Relationship Id="rId92" Type="http://schemas.openxmlformats.org/officeDocument/2006/relationships/slideLayout" Target="../slideLayouts/slideLayout128.xml"/><Relationship Id="rId2" Type="http://schemas.openxmlformats.org/officeDocument/2006/relationships/slideLayout" Target="../slideLayouts/slideLayout38.xml"/><Relationship Id="rId29" Type="http://schemas.openxmlformats.org/officeDocument/2006/relationships/slideLayout" Target="../slideLayouts/slideLayout65.xml"/><Relationship Id="rId24" Type="http://schemas.openxmlformats.org/officeDocument/2006/relationships/slideLayout" Target="../slideLayouts/slideLayout60.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66" Type="http://schemas.openxmlformats.org/officeDocument/2006/relationships/slideLayout" Target="../slideLayouts/slideLayout102.xml"/><Relationship Id="rId87" Type="http://schemas.openxmlformats.org/officeDocument/2006/relationships/slideLayout" Target="../slideLayouts/slideLayout123.xml"/><Relationship Id="rId61" Type="http://schemas.openxmlformats.org/officeDocument/2006/relationships/slideLayout" Target="../slideLayouts/slideLayout97.xml"/><Relationship Id="rId82" Type="http://schemas.openxmlformats.org/officeDocument/2006/relationships/slideLayout" Target="../slideLayouts/slideLayout118.xml"/><Relationship Id="rId19" Type="http://schemas.openxmlformats.org/officeDocument/2006/relationships/slideLayout" Target="../slideLayouts/slideLayout55.xml"/><Relationship Id="rId14" Type="http://schemas.openxmlformats.org/officeDocument/2006/relationships/slideLayout" Target="../slideLayouts/slideLayout50.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56" Type="http://schemas.openxmlformats.org/officeDocument/2006/relationships/slideLayout" Target="../slideLayouts/slideLayout92.xml"/><Relationship Id="rId77" Type="http://schemas.openxmlformats.org/officeDocument/2006/relationships/slideLayout" Target="../slideLayouts/slideLayout113.xml"/><Relationship Id="rId100" Type="http://schemas.openxmlformats.org/officeDocument/2006/relationships/slideLayout" Target="../slideLayouts/slideLayout136.xml"/><Relationship Id="rId8" Type="http://schemas.openxmlformats.org/officeDocument/2006/relationships/slideLayout" Target="../slideLayouts/slideLayout44.xml"/><Relationship Id="rId51" Type="http://schemas.openxmlformats.org/officeDocument/2006/relationships/slideLayout" Target="../slideLayouts/slideLayout87.xml"/><Relationship Id="rId72" Type="http://schemas.openxmlformats.org/officeDocument/2006/relationships/slideLayout" Target="../slideLayouts/slideLayout108.xml"/><Relationship Id="rId93" Type="http://schemas.openxmlformats.org/officeDocument/2006/relationships/slideLayout" Target="../slideLayouts/slideLayout129.xml"/><Relationship Id="rId98" Type="http://schemas.openxmlformats.org/officeDocument/2006/relationships/slideLayout" Target="../slideLayouts/slideLayout134.xml"/><Relationship Id="rId3"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5.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theme" Target="../theme/theme6.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theme" Target="../theme/theme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23105F-DD14-4A7A-9FFE-39F1BC780F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3C682A-66A8-40C7-9290-0FD50A9BF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EA91A-79E8-4C56-880E-FECB503CDE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CD35B-55E3-40B8-B764-D25FA42E2D3E}" type="datetimeFigureOut">
              <a:rPr lang="en-US" smtClean="0"/>
              <a:t>4/15/2019</a:t>
            </a:fld>
            <a:endParaRPr lang="en-US"/>
          </a:p>
        </p:txBody>
      </p:sp>
      <p:sp>
        <p:nvSpPr>
          <p:cNvPr id="5" name="Footer Placeholder 4">
            <a:extLst>
              <a:ext uri="{FF2B5EF4-FFF2-40B4-BE49-F238E27FC236}">
                <a16:creationId xmlns:a16="http://schemas.microsoft.com/office/drawing/2014/main" id="{2EFEDD43-A222-4CA9-831E-029C70D410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5735F0-CC4B-4022-A296-B2C3108B51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BA29B3-DAFA-4EAC-83B3-403BBBDC3EC3}" type="slidenum">
              <a:rPr lang="en-US" smtClean="0"/>
              <a:t>‹#›</a:t>
            </a:fld>
            <a:endParaRPr lang="en-US"/>
          </a:p>
        </p:txBody>
      </p:sp>
    </p:spTree>
    <p:extLst>
      <p:ext uri="{BB962C8B-B14F-4D97-AF65-F5344CB8AC3E}">
        <p14:creationId xmlns:p14="http://schemas.microsoft.com/office/powerpoint/2010/main" val="2951514887"/>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BFCE6273-A319-479D-9063-91E74A0B2C54}" type="datetimeFigureOut">
              <a:rPr lang="en-US" smtClean="0">
                <a:solidFill>
                  <a:prstClr val="black">
                    <a:tint val="75000"/>
                  </a:prstClr>
                </a:solidFill>
              </a:rPr>
              <a:pPr defTabSz="1219170"/>
              <a:t>4/15/2019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76335ADA-BCDA-4F8F-8D46-03EB2091062D}" type="slidenum">
              <a:rPr lang="en-US" smtClean="0">
                <a:solidFill>
                  <a:prstClr val="black">
                    <a:tint val="75000"/>
                  </a:prstClr>
                </a:solidFill>
              </a:rPr>
              <a:pPr defTabSz="1219170"/>
              <a:t>‹#›</a:t>
            </a:fld>
            <a:endParaRPr lang="en-US" dirty="0">
              <a:solidFill>
                <a:prstClr val="black">
                  <a:tint val="75000"/>
                </a:prstClr>
              </a:solidFill>
            </a:endParaRPr>
          </a:p>
        </p:txBody>
      </p:sp>
    </p:spTree>
    <p:extLst>
      <p:ext uri="{BB962C8B-B14F-4D97-AF65-F5344CB8AC3E}">
        <p14:creationId xmlns:p14="http://schemas.microsoft.com/office/powerpoint/2010/main" val="3171526026"/>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4" r:id="rId13"/>
    <p:sldLayoutId id="2147484297" r:id="rId1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5"/>
            <a:ext cx="10515600" cy="1325563"/>
          </a:xfrm>
          <a:prstGeom prst="rect">
            <a:avLst/>
          </a:prstGeom>
        </p:spPr>
        <p:txBody>
          <a:bodyPr vert="horz" lIns="91311" tIns="45676" rIns="91311" bIns="45676"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311" tIns="45676" rIns="91311" bIns="4567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1"/>
            <a:ext cx="2743200" cy="365125"/>
          </a:xfrm>
          <a:prstGeom prst="rect">
            <a:avLst/>
          </a:prstGeom>
        </p:spPr>
        <p:txBody>
          <a:bodyPr vert="horz" lIns="91311" tIns="45676" rIns="91311" bIns="45676" rtlCol="0" anchor="ctr"/>
          <a:lstStyle>
            <a:lvl1pPr algn="l">
              <a:defRPr sz="1200">
                <a:solidFill>
                  <a:schemeClr val="tx1">
                    <a:tint val="75000"/>
                  </a:schemeClr>
                </a:solidFill>
              </a:defRPr>
            </a:lvl1pPr>
          </a:lstStyle>
          <a:p>
            <a:fld id="{E09C8FD0-8411-F04A-A3E6-5228CF0AF7B5}" type="datetimeFigureOut">
              <a:rPr lang="en-US" smtClean="0"/>
              <a:t>4/15/2019</a:t>
            </a:fld>
            <a:endParaRPr lang="en-US"/>
          </a:p>
        </p:txBody>
      </p:sp>
      <p:sp>
        <p:nvSpPr>
          <p:cNvPr id="5" name="Footer Placeholder 4"/>
          <p:cNvSpPr>
            <a:spLocks noGrp="1"/>
          </p:cNvSpPr>
          <p:nvPr>
            <p:ph type="ftr" sz="quarter" idx="3"/>
          </p:nvPr>
        </p:nvSpPr>
        <p:spPr>
          <a:xfrm>
            <a:off x="4038600" y="6356361"/>
            <a:ext cx="4114800" cy="365125"/>
          </a:xfrm>
          <a:prstGeom prst="rect">
            <a:avLst/>
          </a:prstGeom>
        </p:spPr>
        <p:txBody>
          <a:bodyPr vert="horz" lIns="91311" tIns="45676" rIns="91311" bIns="4567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61"/>
            <a:ext cx="2743200" cy="365125"/>
          </a:xfrm>
          <a:prstGeom prst="rect">
            <a:avLst/>
          </a:prstGeom>
        </p:spPr>
        <p:txBody>
          <a:bodyPr vert="horz" lIns="91311" tIns="45676" rIns="91311" bIns="45676" rtlCol="0" anchor="ctr"/>
          <a:lstStyle>
            <a:lvl1pPr algn="r">
              <a:defRPr sz="1200">
                <a:solidFill>
                  <a:schemeClr val="tx1">
                    <a:tint val="75000"/>
                  </a:schemeClr>
                </a:solidFill>
              </a:defRPr>
            </a:lvl1pPr>
          </a:lstStyle>
          <a:p>
            <a:fld id="{623FD977-3ECB-084D-B4A3-489392581263}" type="slidenum">
              <a:rPr lang="en-US" smtClean="0"/>
              <a:t>‹#›</a:t>
            </a:fld>
            <a:endParaRPr lang="en-US"/>
          </a:p>
        </p:txBody>
      </p:sp>
    </p:spTree>
    <p:extLst>
      <p:ext uri="{BB962C8B-B14F-4D97-AF65-F5344CB8AC3E}">
        <p14:creationId xmlns:p14="http://schemas.microsoft.com/office/powerpoint/2010/main" val="399564907"/>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Lst>
  <p:txStyles>
    <p:titleStyle>
      <a:lvl1pPr algn="l" defTabSz="91304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67" indent="-228267" algn="l" defTabSz="913049"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4803" indent="-228267" algn="l" defTabSz="913049"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1318" indent="-228267" algn="l" defTabSz="913049"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7827"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4339"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0873"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7401"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3922"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0457"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3049" rtl="0" eaLnBrk="1" latinLnBrk="0" hangingPunct="1">
        <a:defRPr sz="1900" kern="1200">
          <a:solidFill>
            <a:schemeClr val="tx1"/>
          </a:solidFill>
          <a:latin typeface="+mn-lt"/>
          <a:ea typeface="+mn-ea"/>
          <a:cs typeface="+mn-cs"/>
        </a:defRPr>
      </a:lvl1pPr>
      <a:lvl2pPr marL="456519" algn="l" defTabSz="913049" rtl="0" eaLnBrk="1" latinLnBrk="0" hangingPunct="1">
        <a:defRPr sz="1900" kern="1200">
          <a:solidFill>
            <a:schemeClr val="tx1"/>
          </a:solidFill>
          <a:latin typeface="+mn-lt"/>
          <a:ea typeface="+mn-ea"/>
          <a:cs typeface="+mn-cs"/>
        </a:defRPr>
      </a:lvl2pPr>
      <a:lvl3pPr marL="913049" algn="l" defTabSz="913049" rtl="0" eaLnBrk="1" latinLnBrk="0" hangingPunct="1">
        <a:defRPr sz="1900" kern="1200">
          <a:solidFill>
            <a:schemeClr val="tx1"/>
          </a:solidFill>
          <a:latin typeface="+mn-lt"/>
          <a:ea typeface="+mn-ea"/>
          <a:cs typeface="+mn-cs"/>
        </a:defRPr>
      </a:lvl3pPr>
      <a:lvl4pPr marL="1369572" algn="l" defTabSz="913049" rtl="0" eaLnBrk="1" latinLnBrk="0" hangingPunct="1">
        <a:defRPr sz="1900" kern="1200">
          <a:solidFill>
            <a:schemeClr val="tx1"/>
          </a:solidFill>
          <a:latin typeface="+mn-lt"/>
          <a:ea typeface="+mn-ea"/>
          <a:cs typeface="+mn-cs"/>
        </a:defRPr>
      </a:lvl4pPr>
      <a:lvl5pPr marL="1826096" algn="l" defTabSz="913049" rtl="0" eaLnBrk="1" latinLnBrk="0" hangingPunct="1">
        <a:defRPr sz="1900" kern="1200">
          <a:solidFill>
            <a:schemeClr val="tx1"/>
          </a:solidFill>
          <a:latin typeface="+mn-lt"/>
          <a:ea typeface="+mn-ea"/>
          <a:cs typeface="+mn-cs"/>
        </a:defRPr>
      </a:lvl5pPr>
      <a:lvl6pPr marL="2282636" algn="l" defTabSz="913049" rtl="0" eaLnBrk="1" latinLnBrk="0" hangingPunct="1">
        <a:defRPr sz="1900" kern="1200">
          <a:solidFill>
            <a:schemeClr val="tx1"/>
          </a:solidFill>
          <a:latin typeface="+mn-lt"/>
          <a:ea typeface="+mn-ea"/>
          <a:cs typeface="+mn-cs"/>
        </a:defRPr>
      </a:lvl6pPr>
      <a:lvl7pPr marL="2739143" algn="l" defTabSz="913049" rtl="0" eaLnBrk="1" latinLnBrk="0" hangingPunct="1">
        <a:defRPr sz="1900" kern="1200">
          <a:solidFill>
            <a:schemeClr val="tx1"/>
          </a:solidFill>
          <a:latin typeface="+mn-lt"/>
          <a:ea typeface="+mn-ea"/>
          <a:cs typeface="+mn-cs"/>
        </a:defRPr>
      </a:lvl7pPr>
      <a:lvl8pPr marL="3195655" algn="l" defTabSz="913049" rtl="0" eaLnBrk="1" latinLnBrk="0" hangingPunct="1">
        <a:defRPr sz="1900" kern="1200">
          <a:solidFill>
            <a:schemeClr val="tx1"/>
          </a:solidFill>
          <a:latin typeface="+mn-lt"/>
          <a:ea typeface="+mn-ea"/>
          <a:cs typeface="+mn-cs"/>
        </a:defRPr>
      </a:lvl8pPr>
      <a:lvl9pPr marL="3652165" algn="l" defTabSz="91304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274650"/>
            <a:ext cx="10972800" cy="1143002"/>
          </a:xfrm>
          <a:prstGeom prst="rect">
            <a:avLst/>
          </a:prstGeom>
          <a:ln w="12700">
            <a:miter lim="400000"/>
          </a:ln>
          <a:extLst>
            <a:ext uri="{C572A759-6A51-4108-AA02-DFA0A04FC94B}">
              <ma14:wrappingTextBoxFlag xmlns:ma14="http://schemas.microsoft.com/office/mac/drawingml/2011/main" xmlns="" val="1"/>
            </a:ext>
          </a:extLst>
        </p:spPr>
        <p:txBody>
          <a:bodyPr lIns="60882" tIns="60884" rIns="60882" bIns="60884" anchor="ctr">
            <a:normAutofit/>
          </a:bodyPr>
          <a:lstStyle/>
          <a:p>
            <a:r>
              <a:t>Title Text</a:t>
            </a:r>
          </a:p>
        </p:txBody>
      </p:sp>
      <p:sp>
        <p:nvSpPr>
          <p:cNvPr id="3" name="Shape 3"/>
          <p:cNvSpPr>
            <a:spLocks noGrp="1"/>
          </p:cNvSpPr>
          <p:nvPr>
            <p:ph type="body" idx="1"/>
          </p:nvPr>
        </p:nvSpPr>
        <p:spPr>
          <a:xfrm>
            <a:off x="609600" y="1600203"/>
            <a:ext cx="10972800" cy="4525964"/>
          </a:xfrm>
          <a:prstGeom prst="rect">
            <a:avLst/>
          </a:prstGeom>
          <a:ln w="12700">
            <a:miter lim="400000"/>
          </a:ln>
          <a:extLst>
            <a:ext uri="{C572A759-6A51-4108-AA02-DFA0A04FC94B}">
              <ma14:wrappingTextBoxFlag xmlns:ma14="http://schemas.microsoft.com/office/mac/drawingml/2011/main" xmlns="" val="1"/>
            </a:ext>
          </a:extLst>
        </p:spPr>
        <p:txBody>
          <a:bodyPr lIns="60882" tIns="60884" rIns="60882" bIns="60884">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18845" y="6354260"/>
            <a:ext cx="363555" cy="369329"/>
          </a:xfrm>
          <a:prstGeom prst="rect">
            <a:avLst/>
          </a:prstGeom>
          <a:ln w="12700">
            <a:miter lim="400000"/>
          </a:ln>
        </p:spPr>
        <p:txBody>
          <a:bodyPr wrap="none" lIns="60882" tIns="60884" rIns="60882" bIns="60884" anchor="ctr">
            <a:spAutoFit/>
          </a:bodyPr>
          <a:lstStyle>
            <a:lvl1pPr algn="r" defTabSz="1217611">
              <a:defRPr sz="1600">
                <a:solidFill>
                  <a:srgbClr val="888888"/>
                </a:solidFill>
              </a:defRPr>
            </a:lvl1pPr>
          </a:lstStyle>
          <a:p>
            <a:pPr hangingPunct="0"/>
            <a:fld id="{86CB4B4D-7CA3-9044-876B-883B54F8677D}" type="slidenum">
              <a:rPr kern="0">
                <a:latin typeface="Calibri"/>
                <a:cs typeface="Calibri"/>
                <a:sym typeface="Calibri"/>
              </a:rPr>
              <a:pPr hangingPunct="0"/>
              <a:t>‹#›</a:t>
            </a:fld>
            <a:endParaRPr kern="0">
              <a:latin typeface="Calibri"/>
              <a:cs typeface="Calibri"/>
              <a:sym typeface="Calibri"/>
            </a:endParaRPr>
          </a:p>
        </p:txBody>
      </p:sp>
    </p:spTree>
    <p:extLst>
      <p:ext uri="{BB962C8B-B14F-4D97-AF65-F5344CB8AC3E}">
        <p14:creationId xmlns:p14="http://schemas.microsoft.com/office/powerpoint/2010/main" val="860262135"/>
      </p:ext>
    </p:extLst>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 id="2147484715" r:id="rId12"/>
    <p:sldLayoutId id="2147484716" r:id="rId13"/>
    <p:sldLayoutId id="2147484717" r:id="rId14"/>
    <p:sldLayoutId id="2147484718" r:id="rId15"/>
    <p:sldLayoutId id="2147484719" r:id="rId16"/>
    <p:sldLayoutId id="2147484720" r:id="rId17"/>
    <p:sldLayoutId id="2147484721" r:id="rId18"/>
    <p:sldLayoutId id="2147484722" r:id="rId19"/>
    <p:sldLayoutId id="2147484723" r:id="rId20"/>
    <p:sldLayoutId id="2147484724" r:id="rId21"/>
    <p:sldLayoutId id="2147484725" r:id="rId22"/>
    <p:sldLayoutId id="2147484726" r:id="rId23"/>
    <p:sldLayoutId id="2147484727" r:id="rId24"/>
    <p:sldLayoutId id="2147484728" r:id="rId25"/>
    <p:sldLayoutId id="2147484729" r:id="rId26"/>
    <p:sldLayoutId id="2147484730" r:id="rId27"/>
    <p:sldLayoutId id="2147484731" r:id="rId28"/>
    <p:sldLayoutId id="2147484732" r:id="rId29"/>
    <p:sldLayoutId id="2147484733" r:id="rId30"/>
    <p:sldLayoutId id="2147484734" r:id="rId31"/>
    <p:sldLayoutId id="2147484735" r:id="rId32"/>
    <p:sldLayoutId id="2147484736" r:id="rId33"/>
    <p:sldLayoutId id="2147484737" r:id="rId34"/>
    <p:sldLayoutId id="2147484738" r:id="rId35"/>
    <p:sldLayoutId id="2147484739" r:id="rId36"/>
    <p:sldLayoutId id="2147484740" r:id="rId37"/>
    <p:sldLayoutId id="2147484741" r:id="rId38"/>
    <p:sldLayoutId id="2147484742" r:id="rId39"/>
    <p:sldLayoutId id="2147484743" r:id="rId40"/>
    <p:sldLayoutId id="2147484744" r:id="rId41"/>
    <p:sldLayoutId id="2147484745" r:id="rId42"/>
    <p:sldLayoutId id="2147484746" r:id="rId43"/>
    <p:sldLayoutId id="2147484747" r:id="rId44"/>
    <p:sldLayoutId id="2147484748" r:id="rId45"/>
    <p:sldLayoutId id="2147484749" r:id="rId46"/>
    <p:sldLayoutId id="2147484750" r:id="rId47"/>
    <p:sldLayoutId id="2147484751" r:id="rId48"/>
    <p:sldLayoutId id="2147484752" r:id="rId49"/>
    <p:sldLayoutId id="2147484753" r:id="rId50"/>
    <p:sldLayoutId id="2147484754" r:id="rId51"/>
    <p:sldLayoutId id="2147484755" r:id="rId52"/>
    <p:sldLayoutId id="2147484756" r:id="rId53"/>
    <p:sldLayoutId id="2147484757" r:id="rId54"/>
    <p:sldLayoutId id="2147484758" r:id="rId55"/>
    <p:sldLayoutId id="2147484759" r:id="rId56"/>
    <p:sldLayoutId id="2147484760" r:id="rId57"/>
    <p:sldLayoutId id="2147484761" r:id="rId58"/>
    <p:sldLayoutId id="2147484762" r:id="rId59"/>
    <p:sldLayoutId id="2147484763" r:id="rId60"/>
    <p:sldLayoutId id="2147484764" r:id="rId61"/>
    <p:sldLayoutId id="2147484765" r:id="rId62"/>
    <p:sldLayoutId id="2147484766" r:id="rId63"/>
    <p:sldLayoutId id="2147484767" r:id="rId64"/>
    <p:sldLayoutId id="2147484768" r:id="rId65"/>
    <p:sldLayoutId id="2147484769" r:id="rId66"/>
    <p:sldLayoutId id="2147484770" r:id="rId67"/>
    <p:sldLayoutId id="2147484771" r:id="rId68"/>
    <p:sldLayoutId id="2147484772" r:id="rId69"/>
    <p:sldLayoutId id="2147484773" r:id="rId70"/>
    <p:sldLayoutId id="2147484774" r:id="rId71"/>
    <p:sldLayoutId id="2147484775" r:id="rId72"/>
    <p:sldLayoutId id="2147484776" r:id="rId73"/>
    <p:sldLayoutId id="2147484777" r:id="rId74"/>
    <p:sldLayoutId id="2147484778" r:id="rId75"/>
    <p:sldLayoutId id="2147484779" r:id="rId76"/>
    <p:sldLayoutId id="2147484780" r:id="rId77"/>
    <p:sldLayoutId id="2147484781" r:id="rId78"/>
    <p:sldLayoutId id="2147484782" r:id="rId79"/>
    <p:sldLayoutId id="2147484783" r:id="rId80"/>
    <p:sldLayoutId id="2147484784" r:id="rId81"/>
    <p:sldLayoutId id="2147484785" r:id="rId82"/>
    <p:sldLayoutId id="2147484786" r:id="rId83"/>
    <p:sldLayoutId id="2147484787" r:id="rId84"/>
    <p:sldLayoutId id="2147484788" r:id="rId85"/>
    <p:sldLayoutId id="2147484789" r:id="rId86"/>
    <p:sldLayoutId id="2147484790" r:id="rId87"/>
    <p:sldLayoutId id="2147484791" r:id="rId88"/>
    <p:sldLayoutId id="2147484792" r:id="rId89"/>
    <p:sldLayoutId id="2147484793" r:id="rId90"/>
    <p:sldLayoutId id="2147484794" r:id="rId91"/>
    <p:sldLayoutId id="2147484795" r:id="rId92"/>
    <p:sldLayoutId id="2147484796" r:id="rId93"/>
    <p:sldLayoutId id="2147484797" r:id="rId94"/>
    <p:sldLayoutId id="2147484798" r:id="rId95"/>
    <p:sldLayoutId id="2147484799" r:id="rId96"/>
    <p:sldLayoutId id="2147484800" r:id="rId97"/>
    <p:sldLayoutId id="2147484801" r:id="rId98"/>
    <p:sldLayoutId id="2147484802" r:id="rId99"/>
    <p:sldLayoutId id="2147484803" r:id="rId100"/>
  </p:sldLayoutIdLst>
  <p:transition spd="med"/>
  <p:txStyles>
    <p:titleStyle>
      <a:lvl1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1pPr>
      <a:lvl2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2pPr>
      <a:lvl3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3pPr>
      <a:lvl4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4pPr>
      <a:lvl5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5pPr>
      <a:lvl6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6pPr>
      <a:lvl7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7pPr>
      <a:lvl8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8pPr>
      <a:lvl9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9pPr>
    </p:titleStyle>
    <p:bodyStyle>
      <a:lvl1pPr marL="456599" marR="0" indent="-456599"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1pPr>
      <a:lvl2pPr marL="1043662" marR="0" indent="-434863"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2pPr>
      <a:lvl3pPr marL="1623480" marR="0" indent="-405872"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3pPr>
      <a:lvl4pPr marL="2313449" marR="0" indent="-487044"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4pPr>
      <a:lvl5pPr marL="2922267" marR="0" indent="-487044"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5pPr>
      <a:lvl6pPr marL="3531060" marR="0" indent="-487044"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6pPr>
      <a:lvl7pPr marL="4139850" marR="0" indent="-487044"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7pPr>
      <a:lvl8pPr marL="4748662" marR="0" indent="-487041"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8pPr>
      <a:lvl9pPr marL="5357461" marR="0" indent="-487041"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9pPr>
    </p:bodyStyle>
    <p:otherStyle>
      <a:lvl1pPr marL="0" marR="0" indent="0"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8794"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7611"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6413"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5222"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4014"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2808"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1616"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0419"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1279D731-ACC5-4FAF-8CC6-EF54919B79E9}" type="datetimeFigureOut">
              <a:rPr lang="en-US" smtClean="0">
                <a:solidFill>
                  <a:prstClr val="black">
                    <a:tint val="75000"/>
                  </a:prstClr>
                </a:solidFill>
              </a:rPr>
              <a:pPr defTabSz="914377"/>
              <a:t>4/15/2019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F0F79376-3F9C-4846-9940-143206A72E03}"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3770802075"/>
      </p:ext>
    </p:extLst>
  </p:cSld>
  <p:clrMap bg1="lt1" tx1="dk1" bg2="lt2" tx2="dk2" accent1="accent1" accent2="accent2" accent3="accent3" accent4="accent4" accent5="accent5" accent6="accent6" hlink="hlink" folHlink="folHlink"/>
  <p:sldLayoutIdLst>
    <p:sldLayoutId id="2147484931" r:id="rId1"/>
    <p:sldLayoutId id="2147484932" r:id="rId2"/>
    <p:sldLayoutId id="2147484933" r:id="rId3"/>
    <p:sldLayoutId id="2147484934" r:id="rId4"/>
    <p:sldLayoutId id="2147484935" r:id="rId5"/>
    <p:sldLayoutId id="2147484936" r:id="rId6"/>
    <p:sldLayoutId id="2147484937" r:id="rId7"/>
    <p:sldLayoutId id="2147484938" r:id="rId8"/>
    <p:sldLayoutId id="2147484939" r:id="rId9"/>
    <p:sldLayoutId id="2147484940" r:id="rId10"/>
    <p:sldLayoutId id="2147484941" r:id="rId11"/>
    <p:sldLayoutId id="214748494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BFCE6273-A319-479D-9063-91E74A0B2C54}" type="datetimeFigureOut">
              <a:rPr lang="en-US" smtClean="0">
                <a:solidFill>
                  <a:prstClr val="black">
                    <a:tint val="75000"/>
                  </a:prstClr>
                </a:solidFill>
                <a:ea typeface="+mj-ea"/>
                <a:cs typeface="+mj-cs"/>
                <a:sym typeface="Calibri"/>
              </a:rPr>
              <a:pPr defTabSz="1219170"/>
              <a:t>4/15/2019</a:t>
            </a:fld>
            <a:endParaRPr lang="en-US" dirty="0">
              <a:solidFill>
                <a:prstClr val="black">
                  <a:tint val="75000"/>
                </a:prstClr>
              </a:solidFill>
              <a:ea typeface="+mj-ea"/>
              <a:cs typeface="+mj-cs"/>
              <a:sym typeface="Calibri"/>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dirty="0">
              <a:solidFill>
                <a:prstClr val="black">
                  <a:tint val="75000"/>
                </a:prstClr>
              </a:solidFill>
              <a:ea typeface="+mj-ea"/>
              <a:cs typeface="+mj-cs"/>
              <a:sym typeface="Calibri"/>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76335ADA-BCDA-4F8F-8D46-03EB2091062D}" type="slidenum">
              <a:rPr lang="en-US" smtClean="0">
                <a:solidFill>
                  <a:prstClr val="black">
                    <a:tint val="75000"/>
                  </a:prstClr>
                </a:solidFill>
                <a:ea typeface="+mj-ea"/>
                <a:cs typeface="+mj-cs"/>
                <a:sym typeface="Calibri"/>
              </a:rPr>
              <a:pPr defTabSz="1219170"/>
              <a:t>‹#›</a:t>
            </a:fld>
            <a:endParaRPr lang="en-US" dirty="0">
              <a:solidFill>
                <a:prstClr val="black">
                  <a:tint val="75000"/>
                </a:prstClr>
              </a:solidFill>
              <a:ea typeface="+mj-ea"/>
              <a:cs typeface="+mj-cs"/>
              <a:sym typeface="Calibri"/>
            </a:endParaRPr>
          </a:p>
        </p:txBody>
      </p:sp>
    </p:spTree>
    <p:extLst>
      <p:ext uri="{BB962C8B-B14F-4D97-AF65-F5344CB8AC3E}">
        <p14:creationId xmlns:p14="http://schemas.microsoft.com/office/powerpoint/2010/main" val="2772448634"/>
      </p:ext>
    </p:extLst>
  </p:cSld>
  <p:clrMap bg1="lt1" tx1="dk1" bg2="lt2" tx2="dk2" accent1="accent1" accent2="accent2" accent3="accent3" accent4="accent4" accent5="accent5" accent6="accent6" hlink="hlink" folHlink="folHlink"/>
  <p:sldLayoutIdLst>
    <p:sldLayoutId id="2147484956" r:id="rId1"/>
    <p:sldLayoutId id="2147484957" r:id="rId2"/>
    <p:sldLayoutId id="2147484958" r:id="rId3"/>
    <p:sldLayoutId id="2147484959" r:id="rId4"/>
    <p:sldLayoutId id="2147484960" r:id="rId5"/>
    <p:sldLayoutId id="2147484961" r:id="rId6"/>
    <p:sldLayoutId id="2147484962" r:id="rId7"/>
    <p:sldLayoutId id="2147484963" r:id="rId8"/>
    <p:sldLayoutId id="2147484964" r:id="rId9"/>
    <p:sldLayoutId id="2147484965" r:id="rId10"/>
    <p:sldLayoutId id="2147484966" r:id="rId11"/>
    <p:sldLayoutId id="2147484967" r:id="rId12"/>
    <p:sldLayoutId id="2147484968" r:id="rId13"/>
    <p:sldLayoutId id="2147484969" r:id="rId1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BFCE6273-A319-479D-9063-91E74A0B2C54}" type="datetimeFigureOut">
              <a:rPr lang="en-US" smtClean="0">
                <a:solidFill>
                  <a:prstClr val="black">
                    <a:tint val="75000"/>
                  </a:prstClr>
                </a:solidFill>
              </a:rPr>
              <a:pPr defTabSz="1219170"/>
              <a:t>4/15/2019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76335ADA-BCDA-4F8F-8D46-03EB2091062D}" type="slidenum">
              <a:rPr lang="en-US" smtClean="0">
                <a:solidFill>
                  <a:prstClr val="black">
                    <a:tint val="75000"/>
                  </a:prstClr>
                </a:solidFill>
              </a:rPr>
              <a:pPr defTabSz="1219170"/>
              <a:t>‹#›</a:t>
            </a:fld>
            <a:endParaRPr lang="en-US" dirty="0">
              <a:solidFill>
                <a:prstClr val="black">
                  <a:tint val="75000"/>
                </a:prstClr>
              </a:solidFill>
            </a:endParaRPr>
          </a:p>
        </p:txBody>
      </p:sp>
    </p:spTree>
    <p:extLst>
      <p:ext uri="{BB962C8B-B14F-4D97-AF65-F5344CB8AC3E}">
        <p14:creationId xmlns:p14="http://schemas.microsoft.com/office/powerpoint/2010/main" val="3317629844"/>
      </p:ext>
    </p:extLst>
  </p:cSld>
  <p:clrMap bg1="lt1" tx1="dk1" bg2="lt2" tx2="dk2" accent1="accent1" accent2="accent2" accent3="accent3" accent4="accent4" accent5="accent5" accent6="accent6" hlink="hlink" folHlink="folHlink"/>
  <p:sldLayoutIdLst>
    <p:sldLayoutId id="2147484971" r:id="rId1"/>
    <p:sldLayoutId id="2147484972" r:id="rId2"/>
    <p:sldLayoutId id="2147484973" r:id="rId3"/>
    <p:sldLayoutId id="2147484974" r:id="rId4"/>
    <p:sldLayoutId id="2147484975" r:id="rId5"/>
    <p:sldLayoutId id="2147484976" r:id="rId6"/>
    <p:sldLayoutId id="2147484977" r:id="rId7"/>
    <p:sldLayoutId id="2147484978" r:id="rId8"/>
    <p:sldLayoutId id="2147484979" r:id="rId9"/>
    <p:sldLayoutId id="2147484980" r:id="rId10"/>
    <p:sldLayoutId id="2147484981" r:id="rId11"/>
    <p:sldLayoutId id="2147484982" r:id="rId12"/>
    <p:sldLayoutId id="2147484983" r:id="rId13"/>
    <p:sldLayoutId id="2147484984" r:id="rId1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tiff"/><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64.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64.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1.png"/><Relationship Id="rId18" Type="http://schemas.openxmlformats.org/officeDocument/2006/relationships/image" Target="../media/image61.svg"/><Relationship Id="rId26" Type="http://schemas.openxmlformats.org/officeDocument/2006/relationships/image" Target="../media/image69.svg"/><Relationship Id="rId3" Type="http://schemas.openxmlformats.org/officeDocument/2006/relationships/image" Target="../media/image46.png"/><Relationship Id="rId21" Type="http://schemas.openxmlformats.org/officeDocument/2006/relationships/image" Target="../media/image55.png"/><Relationship Id="rId7" Type="http://schemas.openxmlformats.org/officeDocument/2006/relationships/image" Target="../media/image48.png"/><Relationship Id="rId12" Type="http://schemas.openxmlformats.org/officeDocument/2006/relationships/image" Target="../media/image55.svg"/><Relationship Id="rId17" Type="http://schemas.openxmlformats.org/officeDocument/2006/relationships/image" Target="../media/image53.png"/><Relationship Id="rId25" Type="http://schemas.openxmlformats.org/officeDocument/2006/relationships/image" Target="../media/image57.png"/><Relationship Id="rId2" Type="http://schemas.openxmlformats.org/officeDocument/2006/relationships/image" Target="../media/image45.png"/><Relationship Id="rId16" Type="http://schemas.openxmlformats.org/officeDocument/2006/relationships/image" Target="../media/image59.svg"/><Relationship Id="rId20" Type="http://schemas.openxmlformats.org/officeDocument/2006/relationships/image" Target="../media/image63.svg"/><Relationship Id="rId1" Type="http://schemas.openxmlformats.org/officeDocument/2006/relationships/slideLayout" Target="../slideLayouts/slideLayout31.xml"/><Relationship Id="rId6" Type="http://schemas.openxmlformats.org/officeDocument/2006/relationships/image" Target="../media/image49.svg"/><Relationship Id="rId11" Type="http://schemas.openxmlformats.org/officeDocument/2006/relationships/image" Target="../media/image50.png"/><Relationship Id="rId24" Type="http://schemas.openxmlformats.org/officeDocument/2006/relationships/image" Target="../media/image67.svg"/><Relationship Id="rId5" Type="http://schemas.openxmlformats.org/officeDocument/2006/relationships/image" Target="../media/image47.png"/><Relationship Id="rId15" Type="http://schemas.openxmlformats.org/officeDocument/2006/relationships/image" Target="../media/image52.png"/><Relationship Id="rId23" Type="http://schemas.openxmlformats.org/officeDocument/2006/relationships/image" Target="../media/image56.png"/><Relationship Id="rId10" Type="http://schemas.openxmlformats.org/officeDocument/2006/relationships/image" Target="../media/image53.svg"/><Relationship Id="rId19" Type="http://schemas.openxmlformats.org/officeDocument/2006/relationships/image" Target="../media/image54.png"/><Relationship Id="rId4" Type="http://schemas.openxmlformats.org/officeDocument/2006/relationships/image" Target="../media/image47.svg"/><Relationship Id="rId9" Type="http://schemas.openxmlformats.org/officeDocument/2006/relationships/image" Target="../media/image49.png"/><Relationship Id="rId14" Type="http://schemas.openxmlformats.org/officeDocument/2006/relationships/image" Target="../media/image57.svg"/><Relationship Id="rId22" Type="http://schemas.openxmlformats.org/officeDocument/2006/relationships/image" Target="../media/image65.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64.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tiff"/><Relationship Id="rId7" Type="http://schemas.openxmlformats.org/officeDocument/2006/relationships/hyperlink" Target="https://www.thinkwithgoogle.com/intl/zh-tw/consumer-insights/mobile/masters-mobile-2018-grcn_tw/?utm_medium=email-d&amp;utm_source=content-alert&amp;utm_team=twg-apac&amp;utm_campaign=20190220-twg-apac-taiwan-alert-OT-SL-OT&amp;utm_content=article-title&amp;mkt_tok=eyJpIjoiTmpsbVpHSTNaRGsyWkdGaCIsInQiOiJmSFE0UzhIdTZtNFphNFNhS1JMenNhZ25BaXF2RGdFeWs4K0J1ZU95RW01NEtJTjQwNlpBZ2l4RWJFUnMxbitiTm8zR1oreXBkaTU5TG1qOWJ2ZWJuWEF0RWkzVUdac1hveW1TVVQ5MWpPRzhvNExGcWdTekk0THg3amxtdkxuMyJ9" TargetMode="External"/><Relationship Id="rId2" Type="http://schemas.openxmlformats.org/officeDocument/2006/relationships/notesSlide" Target="../notesSlides/notesSlide3.xml"/><Relationship Id="rId1" Type="http://schemas.openxmlformats.org/officeDocument/2006/relationships/slideLayout" Target="../slideLayouts/slideLayout16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69.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D800AB-F741-4B8B-91E1-DC85E2BC1B0A}"/>
              </a:ext>
            </a:extLst>
          </p:cNvPr>
          <p:cNvPicPr>
            <a:picLocks noChangeAspect="1"/>
          </p:cNvPicPr>
          <p:nvPr/>
        </p:nvPicPr>
        <p:blipFill>
          <a:blip r:embed="rId2"/>
          <a:stretch>
            <a:fillRect/>
          </a:stretch>
        </p:blipFill>
        <p:spPr>
          <a:xfrm>
            <a:off x="1947053" y="214360"/>
            <a:ext cx="8374550" cy="4573793"/>
          </a:xfrm>
          <a:prstGeom prst="rect">
            <a:avLst/>
          </a:prstGeom>
        </p:spPr>
      </p:pic>
      <p:sp>
        <p:nvSpPr>
          <p:cNvPr id="4" name="Rectangle 4"/>
          <p:cNvSpPr/>
          <p:nvPr/>
        </p:nvSpPr>
        <p:spPr>
          <a:xfrm>
            <a:off x="81964" y="4788153"/>
            <a:ext cx="12192000" cy="1321297"/>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0" marR="0" lvl="0" indent="0" algn="ctr" defTabSz="12173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6"/>
          <p:cNvSpPr/>
          <p:nvPr/>
        </p:nvSpPr>
        <p:spPr>
          <a:xfrm>
            <a:off x="566793" y="4681592"/>
            <a:ext cx="568079" cy="1323350"/>
          </a:xfrm>
          <a:prstGeom prst="rect">
            <a:avLst/>
          </a:prstGeom>
        </p:spPr>
        <p:txBody>
          <a:bodyPr wrap="square" lIns="91311" tIns="45676" rIns="91311" bIns="45676">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Helvetica Regular" charset="0"/>
                <a:ea typeface="+mn-ea"/>
                <a:cs typeface="Helvetica Regular" charset="0"/>
              </a:rPr>
              <a:t>[</a:t>
            </a:r>
          </a:p>
        </p:txBody>
      </p:sp>
      <p:sp>
        <p:nvSpPr>
          <p:cNvPr id="7" name="Rectangle 10"/>
          <p:cNvSpPr/>
          <p:nvPr/>
        </p:nvSpPr>
        <p:spPr>
          <a:xfrm flipH="1">
            <a:off x="11133784" y="4644039"/>
            <a:ext cx="968763" cy="1323350"/>
          </a:xfrm>
          <a:prstGeom prst="rect">
            <a:avLst/>
          </a:prstGeom>
        </p:spPr>
        <p:txBody>
          <a:bodyPr wrap="square" lIns="91311" tIns="45676" rIns="91311" bIns="45676">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Helvetica Regular" charset="0"/>
                <a:ea typeface="+mn-ea"/>
                <a:cs typeface="Helvetica Regular" charset="0"/>
              </a:rPr>
              <a:t>]</a:t>
            </a:r>
          </a:p>
        </p:txBody>
      </p:sp>
      <p:sp>
        <p:nvSpPr>
          <p:cNvPr id="8" name="TextBox 7"/>
          <p:cNvSpPr txBox="1"/>
          <p:nvPr/>
        </p:nvSpPr>
        <p:spPr>
          <a:xfrm>
            <a:off x="1428089" y="4941014"/>
            <a:ext cx="9860614" cy="1015574"/>
          </a:xfrm>
          <a:prstGeom prst="rect">
            <a:avLst/>
          </a:prstGeom>
          <a:noFill/>
        </p:spPr>
        <p:txBody>
          <a:bodyPr wrap="square" lIns="91311" tIns="45676" rIns="91311" bIns="45676" rtlCol="0">
            <a:spAutoFit/>
          </a:bodyPr>
          <a:lstStyle/>
          <a:p>
            <a:pPr marL="0" marR="0" lvl="0" indent="0" algn="ctr" defTabSz="913049" rtl="0" eaLnBrk="1" fontAlgn="auto" latinLnBrk="0" hangingPunct="1">
              <a:lnSpc>
                <a:spcPct val="100000"/>
              </a:lnSpc>
              <a:spcBef>
                <a:spcPts val="0"/>
              </a:spcBef>
              <a:spcAft>
                <a:spcPts val="0"/>
              </a:spcAft>
              <a:buClrTx/>
              <a:buSzTx/>
              <a:buFontTx/>
              <a:buNone/>
              <a:tabLst/>
              <a:defRPr/>
            </a:pPr>
            <a:r>
              <a:rPr kumimoji="0" lang="zh-TW" altLang="en-US" sz="60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網路中心 </a:t>
            </a:r>
            <a:r>
              <a:rPr kumimoji="0" lang="en-US" altLang="zh-TW" sz="60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x </a:t>
            </a:r>
            <a:r>
              <a:rPr kumimoji="0" lang="en-US" sz="60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B2B </a:t>
            </a:r>
            <a:r>
              <a:rPr kumimoji="0" lang="zh-TW" altLang="en-US" sz="60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解決方案</a:t>
            </a:r>
            <a:r>
              <a:rPr kumimoji="0" lang="en-US" sz="60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 </a:t>
            </a:r>
          </a:p>
        </p:txBody>
      </p:sp>
      <p:sp>
        <p:nvSpPr>
          <p:cNvPr id="10" name="Shape 2340"/>
          <p:cNvSpPr/>
          <p:nvPr/>
        </p:nvSpPr>
        <p:spPr>
          <a:xfrm>
            <a:off x="106142" y="6216011"/>
            <a:ext cx="12085858" cy="623246"/>
          </a:xfrm>
          <a:prstGeom prst="rect">
            <a:avLst/>
          </a:prstGeom>
          <a:ln w="12700">
            <a:miter lim="400000"/>
          </a:ln>
          <a:extLst>
            <a:ext uri="{C572A759-6A51-4108-AA02-DFA0A04FC94B}">
              <ma14:wrappingTextBoxFlag xmlns:ma14="http://schemas.microsoft.com/office/mac/drawingml/2011/main" xmlns="" val="1"/>
            </a:ext>
          </a:extLst>
        </p:spPr>
        <p:txBody>
          <a:bodyPr wrap="square" lIns="34289" tIns="34289" rIns="34289" bIns="34289">
            <a:spAutoFit/>
          </a:bodyPr>
          <a:lstStyle/>
          <a:p>
            <a:pPr algn="ctr" defTabSz="457200">
              <a:defRPr sz="2000" spc="-30">
                <a:latin typeface="+mn-lt"/>
                <a:ea typeface="+mn-ea"/>
                <a:cs typeface="+mn-cs"/>
                <a:sym typeface="Palatino"/>
              </a:defRPr>
            </a:pPr>
            <a:r>
              <a:rPr lang="x-none" sz="1600" b="1" spc="-30" dirty="0">
                <a:solidFill>
                  <a:srgbClr val="00B0F0"/>
                </a:solidFill>
                <a:latin typeface="微軟正黑體" panose="020B0604030504040204" pitchFamily="34" charset="-120"/>
                <a:ea typeface="微軟正黑體" panose="020B0604030504040204" pitchFamily="34" charset="-120"/>
                <a:cs typeface="Helvetica"/>
                <a:sym typeface="Palatino"/>
              </a:rPr>
              <a:t>本投影片中提到的收入等級純屬舉例說明。無意代表美安一般超連鎖</a:t>
            </a:r>
            <a:r>
              <a:rPr lang="x-none" sz="1600" b="1" spc="-30" baseline="30000" dirty="0">
                <a:solidFill>
                  <a:srgbClr val="00B0F0"/>
                </a:solidFill>
                <a:latin typeface="Calibri" panose="020F0502020204030204" pitchFamily="34" charset="0"/>
                <a:ea typeface="微軟正黑體" panose="020B0604030504040204" pitchFamily="34" charset="-120"/>
                <a:cs typeface="Helvetica"/>
                <a:sym typeface="Palatino"/>
              </a:rPr>
              <a:t>®</a:t>
            </a:r>
            <a:r>
              <a:rPr lang="x-none" sz="1600" b="1" spc="-30" dirty="0">
                <a:solidFill>
                  <a:srgbClr val="00B0F0"/>
                </a:solidFill>
                <a:latin typeface="微軟正黑體" panose="020B0604030504040204" pitchFamily="34" charset="-120"/>
                <a:ea typeface="微軟正黑體" panose="020B0604030504040204" pitchFamily="34" charset="-120"/>
                <a:cs typeface="Helvetica"/>
                <a:sym typeface="Palatino"/>
              </a:rPr>
              <a:t>店主的收入，也無意表示任何超連鎖</a:t>
            </a:r>
            <a:r>
              <a:rPr lang="x-none" sz="1600" b="1" spc="-30" baseline="30000" dirty="0">
                <a:solidFill>
                  <a:srgbClr val="00B0F0"/>
                </a:solidFill>
                <a:latin typeface="Calibri" panose="020F0502020204030204" pitchFamily="34" charset="0"/>
                <a:ea typeface="微軟正黑體" panose="020B0604030504040204" pitchFamily="34" charset="-120"/>
                <a:cs typeface="Helvetica"/>
                <a:sym typeface="Palatino"/>
              </a:rPr>
              <a:t>®</a:t>
            </a:r>
            <a:r>
              <a:rPr lang="x-none" sz="1600" b="1" spc="-30" dirty="0">
                <a:solidFill>
                  <a:srgbClr val="00B0F0"/>
                </a:solidFill>
                <a:latin typeface="微軟正黑體" panose="020B0604030504040204" pitchFamily="34" charset="-120"/>
                <a:ea typeface="微軟正黑體" panose="020B0604030504040204" pitchFamily="34" charset="-120"/>
                <a:cs typeface="Helvetica"/>
                <a:sym typeface="Palatino"/>
              </a:rPr>
              <a:t>店主皆可賺取同等收入。</a:t>
            </a:r>
            <a:endParaRPr lang="en-US" sz="1600" b="1" spc="-30" dirty="0">
              <a:solidFill>
                <a:srgbClr val="00B0F0"/>
              </a:solidFill>
              <a:latin typeface="微軟正黑體" panose="020B0604030504040204" pitchFamily="34" charset="-120"/>
              <a:ea typeface="微軟正黑體" panose="020B0604030504040204" pitchFamily="34" charset="-120"/>
              <a:cs typeface="Helvetica"/>
              <a:sym typeface="Palatino"/>
            </a:endParaRPr>
          </a:p>
          <a:p>
            <a:pPr algn="ctr" defTabSz="457200">
              <a:defRPr sz="2000" spc="-30">
                <a:latin typeface="+mn-lt"/>
                <a:ea typeface="+mn-ea"/>
                <a:cs typeface="+mn-cs"/>
                <a:sym typeface="Palatino"/>
              </a:defRPr>
            </a:pPr>
            <a:r>
              <a:rPr lang="x-none" sz="1600" b="1" spc="-30" dirty="0">
                <a:solidFill>
                  <a:srgbClr val="00B0F0"/>
                </a:solidFill>
                <a:latin typeface="微軟正黑體" panose="020B0604030504040204" pitchFamily="34" charset="-120"/>
                <a:ea typeface="微軟正黑體" panose="020B0604030504040204" pitchFamily="34" charset="-120"/>
                <a:cs typeface="Helvetica"/>
                <a:sym typeface="Palatino"/>
              </a:rPr>
              <a:t>美安獨立超連鎖</a:t>
            </a:r>
            <a:r>
              <a:rPr lang="x-none" altLang="zh-TW" sz="1600" b="1" spc="-30" baseline="30000" dirty="0">
                <a:solidFill>
                  <a:srgbClr val="00B0F0"/>
                </a:solidFill>
                <a:latin typeface="Calibri" panose="020F0502020204030204" pitchFamily="34" charset="0"/>
                <a:ea typeface="微軟正黑體" panose="020B0604030504040204" pitchFamily="34" charset="-120"/>
                <a:cs typeface="Helvetica"/>
                <a:sym typeface="Palatino"/>
              </a:rPr>
              <a:t> ® </a:t>
            </a:r>
            <a:r>
              <a:rPr lang="x-none" sz="1600" b="1" spc="-30" dirty="0">
                <a:solidFill>
                  <a:srgbClr val="00B0F0"/>
                </a:solidFill>
                <a:latin typeface="微軟正黑體" panose="020B0604030504040204" pitchFamily="34" charset="-120"/>
                <a:ea typeface="微軟正黑體" panose="020B0604030504040204" pitchFamily="34" charset="-120"/>
                <a:cs typeface="Helvetica"/>
                <a:sym typeface="Palatino"/>
              </a:rPr>
              <a:t>店主的成功與否取決於其在發展美安事業時的努力、才能與投入程度</a:t>
            </a:r>
            <a:r>
              <a:rPr lang="x-none" b="1" spc="-30" dirty="0">
                <a:solidFill>
                  <a:srgbClr val="00B0F0"/>
                </a:solidFill>
                <a:latin typeface="微軟正黑體" panose="020B0604030504040204" pitchFamily="34" charset="-120"/>
                <a:ea typeface="微軟正黑體" panose="020B0604030504040204" pitchFamily="34" charset="-120"/>
                <a:cs typeface="Helvetica"/>
                <a:sym typeface="Palatino"/>
              </a:rPr>
              <a:t>。</a:t>
            </a:r>
          </a:p>
        </p:txBody>
      </p:sp>
    </p:spTree>
    <p:extLst>
      <p:ext uri="{BB962C8B-B14F-4D97-AF65-F5344CB8AC3E}">
        <p14:creationId xmlns:p14="http://schemas.microsoft.com/office/powerpoint/2010/main" val="3832251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3505200"/>
          </a:xfrm>
          <a:prstGeom prst="rect">
            <a:avLst/>
          </a:prstGeom>
        </p:spPr>
      </p:pic>
      <p:sp>
        <p:nvSpPr>
          <p:cNvPr id="4" name="TextBox 3"/>
          <p:cNvSpPr txBox="1"/>
          <p:nvPr/>
        </p:nvSpPr>
        <p:spPr>
          <a:xfrm>
            <a:off x="468448" y="3728678"/>
            <a:ext cx="10637520" cy="3293209"/>
          </a:xfrm>
          <a:prstGeom prst="rect">
            <a:avLst/>
          </a:prstGeom>
          <a:noFill/>
        </p:spPr>
        <p:txBody>
          <a:bodyPr wrap="square" rtlCol="0">
            <a:spAutoFit/>
          </a:bodyPr>
          <a:lstStyle/>
          <a:p>
            <a:pPr defTabSz="609585">
              <a:defRPr/>
            </a:pPr>
            <a:r>
              <a:rPr lang="zh" altLang="en-US" sz="3200" b="1" dirty="0">
                <a:solidFill>
                  <a:schemeClr val="tx1">
                    <a:lumMod val="75000"/>
                    <a:lumOff val="25000"/>
                  </a:schemeClr>
                </a:solidFill>
                <a:latin typeface="微軟正黑體" panose="020B0604030504040204" pitchFamily="34" charset="-120"/>
                <a:ea typeface="微軟正黑體" panose="020B0604030504040204" pitchFamily="34" charset="-120"/>
              </a:rPr>
              <a:t>企業經營生意所花的錢比一般家庭多得多！</a:t>
            </a:r>
          </a:p>
          <a:p>
            <a:pPr defTabSz="609585">
              <a:defRPr/>
            </a:pPr>
            <a:endParaRPr lang="en-US" sz="32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defTabSz="609585">
              <a:defRPr/>
            </a:pPr>
            <a:r>
              <a:rPr lang="zh" altLang="en-US" sz="3200" b="1" dirty="0">
                <a:solidFill>
                  <a:schemeClr val="tx1">
                    <a:lumMod val="75000"/>
                    <a:lumOff val="25000"/>
                  </a:schemeClr>
                </a:solidFill>
                <a:latin typeface="微軟正黑體" panose="020B0604030504040204" pitchFamily="34" charset="-120"/>
                <a:ea typeface="微軟正黑體" panose="020B0604030504040204" pitchFamily="34" charset="-120"/>
              </a:rPr>
              <a:t>如果您可以幫助企業</a:t>
            </a:r>
            <a:r>
              <a:rPr lang="zh" altLang="en-US" sz="3200" b="1" dirty="0">
                <a:solidFill>
                  <a:schemeClr val="accent6">
                    <a:lumMod val="75000"/>
                  </a:schemeClr>
                </a:solidFill>
                <a:latin typeface="微軟正黑體" panose="020B0604030504040204" pitchFamily="34" charset="-120"/>
                <a:ea typeface="微軟正黑體" panose="020B0604030504040204" pitchFamily="34" charset="-120"/>
              </a:rPr>
              <a:t>節省</a:t>
            </a:r>
            <a:r>
              <a:rPr lang="zh" altLang="en-US" sz="3200" b="1" dirty="0">
                <a:solidFill>
                  <a:schemeClr val="tx1">
                    <a:lumMod val="75000"/>
                    <a:lumOff val="25000"/>
                  </a:schemeClr>
                </a:solidFill>
                <a:latin typeface="微軟正黑體" panose="020B0604030504040204" pitchFamily="34" charset="-120"/>
                <a:ea typeface="微軟正黑體" panose="020B0604030504040204" pitchFamily="34" charset="-120"/>
              </a:rPr>
              <a:t>經常開支？</a:t>
            </a:r>
          </a:p>
          <a:p>
            <a:pPr defTabSz="609585">
              <a:defRPr/>
            </a:pPr>
            <a:r>
              <a:rPr lang="zh" altLang="en-US" sz="3200" b="1" dirty="0">
                <a:solidFill>
                  <a:schemeClr val="tx1">
                    <a:lumMod val="75000"/>
                    <a:lumOff val="25000"/>
                  </a:schemeClr>
                </a:solidFill>
                <a:latin typeface="微軟正黑體" panose="020B0604030504040204" pitchFamily="34" charset="-120"/>
                <a:ea typeface="微軟正黑體" panose="020B0604030504040204" pitchFamily="34" charset="-120"/>
              </a:rPr>
              <a:t>如果您可以幫助企業就其經常開支賺取</a:t>
            </a:r>
            <a:r>
              <a:rPr lang="zh" altLang="en-US" sz="3200" b="1" dirty="0">
                <a:solidFill>
                  <a:schemeClr val="accent6">
                    <a:lumMod val="75000"/>
                  </a:schemeClr>
                </a:solidFill>
                <a:latin typeface="微軟正黑體" panose="020B0604030504040204" pitchFamily="34" charset="-120"/>
                <a:ea typeface="微軟正黑體" panose="020B0604030504040204" pitchFamily="34" charset="-120"/>
              </a:rPr>
              <a:t>現金回饋</a:t>
            </a:r>
            <a:r>
              <a:rPr lang="zh" altLang="en-US" sz="3200" b="1" dirty="0">
                <a:solidFill>
                  <a:schemeClr val="tx1">
                    <a:lumMod val="75000"/>
                    <a:lumOff val="25000"/>
                  </a:schemeClr>
                </a:solidFill>
                <a:latin typeface="微軟正黑體" panose="020B0604030504040204" pitchFamily="34" charset="-120"/>
                <a:ea typeface="微軟正黑體" panose="020B0604030504040204" pitchFamily="34" charset="-120"/>
              </a:rPr>
              <a:t>？</a:t>
            </a:r>
          </a:p>
          <a:p>
            <a:pPr defTabSz="609585">
              <a:defRPr/>
            </a:pPr>
            <a:endParaRPr lang="en-US" sz="32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defTabSz="609585">
              <a:defRPr/>
            </a:pPr>
            <a:endParaRPr lang="en-US" sz="24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defTabSz="609585">
              <a:defRPr/>
            </a:pPr>
            <a:endParaRPr lang="en-US" sz="24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53690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673600" y="493889"/>
            <a:ext cx="6705600" cy="7112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x-none" sz="5333" b="1" i="0" u="none" strike="noStrike" kern="1200" cap="all"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j-cs"/>
                <a:sym typeface="Calibri"/>
              </a:rPr>
              <a:t>不只是一個網站</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 y="0"/>
            <a:ext cx="4090969" cy="6858000"/>
          </a:xfrm>
          <a:prstGeom prst="rect">
            <a:avLst/>
          </a:prstGeom>
        </p:spPr>
      </p:pic>
      <p:pic>
        <p:nvPicPr>
          <p:cNvPr id="5" name="Picture 6">
            <a:extLst>
              <a:ext uri="{FF2B5EF4-FFF2-40B4-BE49-F238E27FC236}">
                <a16:creationId xmlns:a16="http://schemas.microsoft.com/office/drawing/2014/main" id="{9AEE5AF6-73EC-434E-92BF-802D6A6F7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8840" y="6071873"/>
            <a:ext cx="2546444" cy="659080"/>
          </a:xfrm>
          <a:prstGeom prst="rect">
            <a:avLst/>
          </a:prstGeom>
        </p:spPr>
      </p:pic>
      <p:cxnSp>
        <p:nvCxnSpPr>
          <p:cNvPr id="8" name="Straight Connector 7"/>
          <p:cNvCxnSpPr/>
          <p:nvPr/>
        </p:nvCxnSpPr>
        <p:spPr>
          <a:xfrm>
            <a:off x="4673600" y="3081247"/>
            <a:ext cx="6445956" cy="4403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9"/>
          <p:cNvCxnSpPr/>
          <p:nvPr/>
        </p:nvCxnSpPr>
        <p:spPr>
          <a:xfrm>
            <a:off x="7032815" y="2070721"/>
            <a:ext cx="0" cy="2356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10"/>
          <p:cNvCxnSpPr/>
          <p:nvPr/>
        </p:nvCxnSpPr>
        <p:spPr>
          <a:xfrm>
            <a:off x="8726229" y="2059432"/>
            <a:ext cx="0" cy="2379264"/>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1"/>
          <p:cNvSpPr/>
          <p:nvPr/>
        </p:nvSpPr>
        <p:spPr>
          <a:xfrm>
            <a:off x="5602030" y="2738352"/>
            <a:ext cx="1447800" cy="307777"/>
          </a:xfrm>
          <a:prstGeom prst="rect">
            <a:avLst/>
          </a:prstGeom>
        </p:spPr>
        <p:txBody>
          <a:bodyPr wrap="square">
            <a:spAutoFit/>
          </a:bodyPr>
          <a:lstStyle/>
          <a:p>
            <a:pPr marL="0" marR="0" lvl="0" indent="0" algn="ctr" defTabSz="914400" rtl="0" eaLnBrk="1" fontAlgn="auto" latinLnBrk="0" hangingPunct="1">
              <a:lnSpc>
                <a:spcPct val="100000"/>
              </a:lnSpc>
              <a:spcBef>
                <a:spcPts val="1100"/>
              </a:spcBef>
              <a:spcAft>
                <a:spcPts val="600"/>
              </a:spcAft>
              <a:buClrTx/>
              <a:buSzTx/>
              <a:buFontTx/>
              <a:buNone/>
              <a:tabLst/>
              <a:defRPr/>
            </a:pPr>
            <a:r>
              <a:rPr kumimoji="0" lang="x-none"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無限頁面</a:t>
            </a:r>
          </a:p>
        </p:txBody>
      </p:sp>
      <p:sp>
        <p:nvSpPr>
          <p:cNvPr id="12" name="Rectangle 12"/>
          <p:cNvSpPr/>
          <p:nvPr/>
        </p:nvSpPr>
        <p:spPr>
          <a:xfrm>
            <a:off x="7049829" y="2739010"/>
            <a:ext cx="1676400" cy="307777"/>
          </a:xfrm>
          <a:prstGeom prst="rect">
            <a:avLst/>
          </a:prstGeom>
        </p:spPr>
        <p:txBody>
          <a:bodyPr wrap="square">
            <a:spAutoFit/>
          </a:bodyPr>
          <a:lstStyle/>
          <a:p>
            <a:pPr marL="0" marR="0" lvl="0" indent="0" algn="ctr" defTabSz="914400" rtl="0" eaLnBrk="1" fontAlgn="auto" latinLnBrk="0" hangingPunct="1">
              <a:lnSpc>
                <a:spcPct val="100000"/>
              </a:lnSpc>
              <a:spcBef>
                <a:spcPts val="1100"/>
              </a:spcBef>
              <a:spcAft>
                <a:spcPts val="600"/>
              </a:spcAft>
              <a:buClrTx/>
              <a:buSzTx/>
              <a:buFontTx/>
              <a:buNone/>
              <a:tabLst/>
              <a:defRPr/>
            </a:pPr>
            <a:r>
              <a:rPr kumimoji="0" lang="x-none"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無限修改</a:t>
            </a:r>
          </a:p>
        </p:txBody>
      </p:sp>
      <p:sp>
        <p:nvSpPr>
          <p:cNvPr id="13" name="Rectangle 15"/>
          <p:cNvSpPr/>
          <p:nvPr/>
        </p:nvSpPr>
        <p:spPr>
          <a:xfrm>
            <a:off x="8726229" y="2735579"/>
            <a:ext cx="1676400" cy="307777"/>
          </a:xfrm>
          <a:prstGeom prst="rect">
            <a:avLst/>
          </a:prstGeom>
        </p:spPr>
        <p:txBody>
          <a:bodyPr wrap="square">
            <a:spAutoFit/>
          </a:bodyPr>
          <a:lstStyle/>
          <a:p>
            <a:pPr marL="0" marR="0" lvl="0" indent="0" algn="ctr" defTabSz="914400" rtl="0" eaLnBrk="1" fontAlgn="auto" latinLnBrk="0" hangingPunct="1">
              <a:lnSpc>
                <a:spcPct val="100000"/>
              </a:lnSpc>
              <a:spcBef>
                <a:spcPts val="1100"/>
              </a:spcBef>
              <a:spcAft>
                <a:spcPts val="600"/>
              </a:spcAft>
              <a:buClrTx/>
              <a:buSzTx/>
              <a:buFontTx/>
              <a:buNone/>
              <a:tabLst/>
              <a:defRPr/>
            </a:pPr>
            <a:r>
              <a:rPr kumimoji="0" lang="x-none"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無限流量</a:t>
            </a:r>
          </a:p>
        </p:txBody>
      </p:sp>
      <p:sp>
        <p:nvSpPr>
          <p:cNvPr id="14" name="Rectangle 16"/>
          <p:cNvSpPr/>
          <p:nvPr/>
        </p:nvSpPr>
        <p:spPr>
          <a:xfrm>
            <a:off x="5477198" y="4242874"/>
            <a:ext cx="1447800" cy="307777"/>
          </a:xfrm>
          <a:prstGeom prst="rect">
            <a:avLst/>
          </a:prstGeom>
        </p:spPr>
        <p:txBody>
          <a:bodyPr wrap="square">
            <a:spAutoFit/>
          </a:bodyPr>
          <a:lstStyle/>
          <a:p>
            <a:pPr marL="0" marR="0" lvl="0" indent="0" algn="ctr" defTabSz="914400" rtl="0" eaLnBrk="1" fontAlgn="auto" latinLnBrk="0" hangingPunct="1">
              <a:lnSpc>
                <a:spcPct val="100000"/>
              </a:lnSpc>
              <a:spcBef>
                <a:spcPts val="1100"/>
              </a:spcBef>
              <a:spcAft>
                <a:spcPts val="600"/>
              </a:spcAft>
              <a:buClrTx/>
              <a:buSzTx/>
              <a:buFontTx/>
              <a:buNone/>
              <a:tabLst/>
              <a:defRPr/>
            </a:pPr>
            <a:r>
              <a:rPr kumimoji="0" lang="x-none"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無限電子郵件</a:t>
            </a:r>
          </a:p>
        </p:txBody>
      </p:sp>
      <p:sp>
        <p:nvSpPr>
          <p:cNvPr id="15" name="Rectangle 17"/>
          <p:cNvSpPr/>
          <p:nvPr/>
        </p:nvSpPr>
        <p:spPr>
          <a:xfrm>
            <a:off x="7061391" y="4214977"/>
            <a:ext cx="16764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無限</a:t>
            </a:r>
            <a:r>
              <a:rPr kumimoji="0" lang="zh-TW" altLang="en-US"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網頁內容</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儲存空間</a:t>
            </a:r>
            <a:endParaRPr kumimoji="0" lang="x-none"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6" name="Rectangle 18"/>
          <p:cNvSpPr/>
          <p:nvPr/>
        </p:nvSpPr>
        <p:spPr>
          <a:xfrm>
            <a:off x="8766366" y="4197902"/>
            <a:ext cx="18288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無限支援、修改和</a:t>
            </a:r>
            <a:endParaRPr kumimoji="0" lang="en-US"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升級</a:t>
            </a:r>
          </a:p>
        </p:txBody>
      </p:sp>
      <p:sp>
        <p:nvSpPr>
          <p:cNvPr id="17" name="Rectangle 19"/>
          <p:cNvSpPr/>
          <p:nvPr/>
        </p:nvSpPr>
        <p:spPr>
          <a:xfrm>
            <a:off x="5323038" y="4975717"/>
            <a:ext cx="5649761" cy="972061"/>
          </a:xfrm>
          <a:prstGeom prst="rect">
            <a:avLst/>
          </a:prstGeom>
        </p:spPr>
        <p:txBody>
          <a:bodyPr wrap="square">
            <a:spAutoFit/>
          </a:bodyPr>
          <a:lstStyle/>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x-none"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我們幫助業主解決他們目前面臨的</a:t>
            </a:r>
            <a:endParaRPr kumimoji="0" 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x-none"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線上行銷挑戰</a:t>
            </a:r>
          </a:p>
        </p:txBody>
      </p:sp>
      <p:pic>
        <p:nvPicPr>
          <p:cNvPr id="18" name="Picture 2" descr="C:\Users\Junaed\Downloads\FlaticonDownload (2)\png\copy8.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66343" y="1735191"/>
            <a:ext cx="839531" cy="8395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Junaed\Downloads\FlaticonDownload (2)\png\opened4.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95196" y="3326615"/>
            <a:ext cx="738582" cy="7140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Junaed\Downloads\FlaticonDownload (2)\png\uploading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59757" y="3272201"/>
            <a:ext cx="808759" cy="78980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Junaed\Downloads\FlaticonDownload (2)\png\pencil34.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91044" y="1790399"/>
            <a:ext cx="779390" cy="80222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Users\Junaed\Downloads\FlaticonDownload (2)\png\users6.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182024" y="1760927"/>
            <a:ext cx="831695" cy="8316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C:\Users\Junaed\Downloads\FlaticonDownload (1)\png\support3.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323353" y="3278752"/>
            <a:ext cx="646179" cy="83722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167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70042" y="1660631"/>
            <a:ext cx="3783724" cy="3773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6" name="Rectangle 5"/>
          <p:cNvSpPr/>
          <p:nvPr/>
        </p:nvSpPr>
        <p:spPr>
          <a:xfrm>
            <a:off x="4232166" y="1660631"/>
            <a:ext cx="3783724" cy="3773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4" name="Rectangle 13"/>
          <p:cNvSpPr/>
          <p:nvPr/>
        </p:nvSpPr>
        <p:spPr>
          <a:xfrm>
            <a:off x="4176110" y="783788"/>
            <a:ext cx="3783724" cy="502766"/>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x-none" sz="2667"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社群媒體</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1032" y="0"/>
            <a:ext cx="4090969" cy="6858000"/>
          </a:xfrm>
          <a:prstGeom prst="rect">
            <a:avLst/>
          </a:prstGeom>
        </p:spPr>
      </p:pic>
      <p:sp>
        <p:nvSpPr>
          <p:cNvPr id="3" name="TextBox 2"/>
          <p:cNvSpPr txBox="1"/>
          <p:nvPr/>
        </p:nvSpPr>
        <p:spPr>
          <a:xfrm>
            <a:off x="314514" y="1021349"/>
            <a:ext cx="7548283" cy="138499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rPr>
              <a:t>社群媒體</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社群媒體管理、網路信譽管理、高級臉書廣告</a:t>
            </a:r>
            <a:r>
              <a:rPr kumimoji="0" lang="en"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r>
            <a:br>
              <a:rPr kumimoji="0" lang="en"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endParaRPr kumimoji="0" lang="en"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4" name="TextBox 23"/>
          <p:cNvSpPr txBox="1"/>
          <p:nvPr/>
        </p:nvSpPr>
        <p:spPr>
          <a:xfrm>
            <a:off x="301220" y="2230259"/>
            <a:ext cx="7548283" cy="138499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rPr>
              <a:t>數位行銷</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本地搜尋引擎優化、區域性搜尋引擎優化、</a:t>
            </a:r>
            <a:r>
              <a:rPr kumimoji="0" 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GOOGLE</a:t>
            </a:r>
            <a:r>
              <a:rPr kumimoji="0" lang="x-none"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廣告、內容撰寫、Wordpress.org </a:t>
            </a:r>
          </a:p>
        </p:txBody>
      </p:sp>
      <p:sp>
        <p:nvSpPr>
          <p:cNvPr id="25" name="TextBox 24"/>
          <p:cNvSpPr txBox="1"/>
          <p:nvPr/>
        </p:nvSpPr>
        <p:spPr>
          <a:xfrm>
            <a:off x="301220" y="3832583"/>
            <a:ext cx="7548283" cy="1815882"/>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rPr>
              <a:t>網站代管</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基本會員每月代管</a:t>
            </a:r>
            <a:r>
              <a:rPr kumimoji="0" lang="en"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r>
            <a:br>
              <a:rPr kumimoji="0" lang="en"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x-none"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一般會員每月維護和管理套裝</a:t>
            </a:r>
            <a:r>
              <a:rPr kumimoji="0" lang="en"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r>
            <a:br>
              <a:rPr kumimoji="0" lang="en"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x-none"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管理會員每月維護和管理套裝</a:t>
            </a:r>
          </a:p>
        </p:txBody>
      </p:sp>
    </p:spTree>
    <p:extLst>
      <p:ext uri="{BB962C8B-B14F-4D97-AF65-F5344CB8AC3E}">
        <p14:creationId xmlns:p14="http://schemas.microsoft.com/office/powerpoint/2010/main" val="3135205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919117" y="5766333"/>
            <a:ext cx="184731"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a:endParaRPr>
          </a:p>
        </p:txBody>
      </p:sp>
      <p:sp>
        <p:nvSpPr>
          <p:cNvPr id="3" name="TextBox 2"/>
          <p:cNvSpPr txBox="1"/>
          <p:nvPr/>
        </p:nvSpPr>
        <p:spPr>
          <a:xfrm>
            <a:off x="959562" y="376297"/>
            <a:ext cx="184731"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a:endParaRPr>
          </a:p>
        </p:txBody>
      </p:sp>
      <p:sp>
        <p:nvSpPr>
          <p:cNvPr id="7" name="Rectangle 6"/>
          <p:cNvSpPr/>
          <p:nvPr/>
        </p:nvSpPr>
        <p:spPr>
          <a:xfrm>
            <a:off x="161365" y="477046"/>
            <a:ext cx="11930049" cy="1471044"/>
          </a:xfrm>
          <a:prstGeom prst="rect">
            <a:avLst/>
          </a:prstGeom>
        </p:spPr>
        <p:txBody>
          <a:bodyPr wrap="square">
            <a:sp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TW" altLang="en-US" sz="3733"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一個經</a:t>
            </a:r>
            <a:r>
              <a:rPr kumimoji="0" lang="zh" altLang="en-US" sz="3733"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證實可行</a:t>
            </a:r>
            <a:r>
              <a:rPr kumimoji="0" lang="zh-TW" altLang="en-US" sz="3733"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、可複製的系統</a:t>
            </a:r>
            <a:endParaRPr kumimoji="0" lang="en-US" altLang="zh-TW" sz="3733"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endParaRP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 altLang="en-US" sz="3733"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提供小型企業更高的網路能見度</a:t>
            </a:r>
          </a:p>
        </p:txBody>
      </p:sp>
      <p:sp>
        <p:nvSpPr>
          <p:cNvPr id="17" name="Rectangle 16"/>
          <p:cNvSpPr/>
          <p:nvPr/>
        </p:nvSpPr>
        <p:spPr>
          <a:xfrm>
            <a:off x="261951" y="2136957"/>
            <a:ext cx="11930049" cy="781689"/>
          </a:xfrm>
          <a:prstGeom prst="rect">
            <a:avLst/>
          </a:prstGeom>
        </p:spPr>
        <p:txBody>
          <a:bodyPr wrap="square">
            <a:sp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 altLang="en-US" sz="3733"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我們一起幫助企業</a:t>
            </a:r>
            <a:r>
              <a:rPr kumimoji="0" lang="zh-TW" altLang="en-US" sz="3733"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和組織</a:t>
            </a:r>
            <a:r>
              <a:rPr kumimoji="0" lang="zh" altLang="en-US" sz="3733"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a:t>
            </a:r>
          </a:p>
        </p:txBody>
      </p:sp>
      <p:sp>
        <p:nvSpPr>
          <p:cNvPr id="19" name="Rectangle 18"/>
          <p:cNvSpPr/>
          <p:nvPr/>
        </p:nvSpPr>
        <p:spPr>
          <a:xfrm>
            <a:off x="197225" y="3467475"/>
            <a:ext cx="5661596"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marR="0" lvl="1" indent="0" algn="l" defTabSz="1219170" rtl="0" eaLnBrk="1" fontAlgn="auto" latinLnBrk="0" hangingPunct="1">
              <a:lnSpc>
                <a:spcPct val="100000"/>
              </a:lnSpc>
              <a:spcBef>
                <a:spcPts val="0"/>
              </a:spcBef>
              <a:spcAft>
                <a:spcPts val="0"/>
              </a:spcAft>
              <a:buClrTx/>
              <a:buSzTx/>
              <a:buFontTx/>
              <a:buNone/>
              <a:tabLst/>
              <a:defRPr/>
            </a:pPr>
            <a:r>
              <a:rPr kumimoji="0" lang="zh" altLang="en-US"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增加利潤</a:t>
            </a:r>
          </a:p>
        </p:txBody>
      </p:sp>
      <p:sp>
        <p:nvSpPr>
          <p:cNvPr id="20" name="Rectangle 19"/>
          <p:cNvSpPr/>
          <p:nvPr/>
        </p:nvSpPr>
        <p:spPr>
          <a:xfrm>
            <a:off x="197225" y="4381875"/>
            <a:ext cx="5661596"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marR="0" lvl="1" indent="0" algn="l" defTabSz="1219170" rtl="0" eaLnBrk="1" fontAlgn="auto" latinLnBrk="0" hangingPunct="1">
              <a:lnSpc>
                <a:spcPct val="120000"/>
              </a:lnSpc>
              <a:spcBef>
                <a:spcPts val="0"/>
              </a:spcBef>
              <a:spcAft>
                <a:spcPts val="0"/>
              </a:spcAft>
              <a:buClrTx/>
              <a:buSzTx/>
              <a:buFontTx/>
              <a:buNone/>
              <a:tabLst/>
              <a:defRPr/>
            </a:pPr>
            <a:r>
              <a:rPr kumimoji="0" lang="zh" altLang="en-US"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減少開支</a:t>
            </a:r>
          </a:p>
        </p:txBody>
      </p:sp>
      <p:sp>
        <p:nvSpPr>
          <p:cNvPr id="21" name="Rectangle 20"/>
          <p:cNvSpPr/>
          <p:nvPr/>
        </p:nvSpPr>
        <p:spPr>
          <a:xfrm>
            <a:off x="201157" y="5296275"/>
            <a:ext cx="5657664"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marR="0" lvl="1" indent="0" algn="l" defTabSz="1219170" rtl="0" eaLnBrk="1" fontAlgn="auto" latinLnBrk="0" hangingPunct="1">
              <a:lnSpc>
                <a:spcPct val="120000"/>
              </a:lnSpc>
              <a:spcBef>
                <a:spcPts val="0"/>
              </a:spcBef>
              <a:spcAft>
                <a:spcPts val="0"/>
              </a:spcAft>
              <a:buClrTx/>
              <a:buSzTx/>
              <a:buFontTx/>
              <a:buNone/>
              <a:tabLst/>
              <a:defRPr/>
            </a:pPr>
            <a:r>
              <a:rPr kumimoji="0" lang="zh" altLang="en-US"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增加顧客的滿意度</a:t>
            </a:r>
          </a:p>
        </p:txBody>
      </p:sp>
      <p:sp>
        <p:nvSpPr>
          <p:cNvPr id="22" name="Rectangle 21"/>
          <p:cNvSpPr/>
          <p:nvPr/>
        </p:nvSpPr>
        <p:spPr>
          <a:xfrm>
            <a:off x="6237194" y="3467475"/>
            <a:ext cx="5728717"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13" marR="0" lvl="1" indent="0" algn="r" defTabSz="1219170" rtl="0" eaLnBrk="1" fontAlgn="auto" latinLnBrk="0" hangingPunct="1">
              <a:lnSpc>
                <a:spcPct val="120000"/>
              </a:lnSpc>
              <a:spcBef>
                <a:spcPts val="0"/>
              </a:spcBef>
              <a:spcAft>
                <a:spcPts val="0"/>
              </a:spcAft>
              <a:buClrTx/>
              <a:buSzTx/>
              <a:buFontTx/>
              <a:buNone/>
              <a:tabLst/>
              <a:defRPr/>
            </a:pPr>
            <a:r>
              <a:rPr kumimoji="0" lang="zh" altLang="en-US"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提升</a:t>
            </a:r>
            <a:r>
              <a:rPr kumimoji="0" lang="zh-TW" altLang="en-US"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業主事業</a:t>
            </a:r>
            <a:r>
              <a:rPr kumimoji="0" lang="zh" altLang="en-US"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的客流量 </a:t>
            </a:r>
          </a:p>
        </p:txBody>
      </p:sp>
      <p:sp>
        <p:nvSpPr>
          <p:cNvPr id="23" name="Rectangle 22"/>
          <p:cNvSpPr/>
          <p:nvPr/>
        </p:nvSpPr>
        <p:spPr>
          <a:xfrm>
            <a:off x="6237194" y="4379993"/>
            <a:ext cx="5733916"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marR="0" lvl="1" indent="0" algn="r" defTabSz="1219170" rtl="0" eaLnBrk="1" fontAlgn="auto" latinLnBrk="0" hangingPunct="1">
              <a:lnSpc>
                <a:spcPct val="120000"/>
              </a:lnSpc>
              <a:spcBef>
                <a:spcPts val="0"/>
              </a:spcBef>
              <a:spcAft>
                <a:spcPts val="0"/>
              </a:spcAft>
              <a:buClrTx/>
              <a:buSzTx/>
              <a:buFontTx/>
              <a:buNone/>
              <a:tabLst/>
              <a:defRPr/>
            </a:pPr>
            <a:r>
              <a:rPr kumimoji="0" lang="zh" altLang="en-US"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增加互動</a:t>
            </a:r>
          </a:p>
        </p:txBody>
      </p:sp>
      <p:sp>
        <p:nvSpPr>
          <p:cNvPr id="24" name="Rectangle 23"/>
          <p:cNvSpPr/>
          <p:nvPr/>
        </p:nvSpPr>
        <p:spPr>
          <a:xfrm>
            <a:off x="6237194" y="5296275"/>
            <a:ext cx="5728717"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marR="0" lvl="1" indent="0" algn="r" defTabSz="1219170" rtl="0" eaLnBrk="1" fontAlgn="auto" latinLnBrk="0" hangingPunct="1">
              <a:lnSpc>
                <a:spcPct val="120000"/>
              </a:lnSpc>
              <a:spcBef>
                <a:spcPts val="0"/>
              </a:spcBef>
              <a:spcAft>
                <a:spcPts val="0"/>
              </a:spcAft>
              <a:buClrTx/>
              <a:buSzTx/>
              <a:buFontTx/>
              <a:buNone/>
              <a:tabLst/>
              <a:defRPr/>
            </a:pPr>
            <a:r>
              <a:rPr kumimoji="0" lang="zh" altLang="en-US"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行銷</a:t>
            </a:r>
            <a:r>
              <a:rPr kumimoji="0" lang="zh-TW" altLang="en-US"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業主</a:t>
            </a:r>
            <a:r>
              <a:rPr kumimoji="0" lang="zh" altLang="en-US"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的</a:t>
            </a:r>
            <a:r>
              <a:rPr kumimoji="0" lang="zh-TW" altLang="en-US"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公司</a:t>
            </a:r>
            <a:r>
              <a:rPr kumimoji="0" lang="en-US" altLang="zh-TW"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a:t>
            </a:r>
            <a:r>
              <a:rPr kumimoji="0" lang="zh-TW" altLang="en-US"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產品</a:t>
            </a:r>
            <a:endParaRPr kumimoji="0" lang="zh" altLang="en-US"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endParaRPr>
          </a:p>
        </p:txBody>
      </p:sp>
    </p:spTree>
    <p:extLst>
      <p:ext uri="{BB962C8B-B14F-4D97-AF65-F5344CB8AC3E}">
        <p14:creationId xmlns:p14="http://schemas.microsoft.com/office/powerpoint/2010/main" val="338183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ppt_x"/>
                                          </p:val>
                                        </p:tav>
                                        <p:tav tm="100000">
                                          <p:val>
                                            <p:strVal val="#ppt_x"/>
                                          </p:val>
                                        </p:tav>
                                      </p:tavLst>
                                    </p:anim>
                                    <p:anim calcmode="lin" valueType="num">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 presetClass="entr" presetSubtype="4"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1" grpId="0" animBg="1"/>
      <p:bldP spid="22"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842" y="1"/>
            <a:ext cx="12550877" cy="6858000"/>
          </a:xfrm>
          <a:prstGeom prst="rect">
            <a:avLst/>
          </a:prstGeom>
        </p:spPr>
      </p:pic>
      <p:sp>
        <p:nvSpPr>
          <p:cNvPr id="8" name="Oval 7"/>
          <p:cNvSpPr/>
          <p:nvPr/>
        </p:nvSpPr>
        <p:spPr>
          <a:xfrm>
            <a:off x="662351" y="2925493"/>
            <a:ext cx="2871071" cy="2796020"/>
          </a:xfrm>
          <a:prstGeom prst="ellipse">
            <a:avLst/>
          </a:prstGeom>
          <a:solidFill>
            <a:srgbClr val="00B0F0"/>
          </a:solidFill>
          <a:ln>
            <a:no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78" rtl="0" eaLnBrk="1" fontAlgn="auto" latinLnBrk="0" hangingPunct="0">
              <a:lnSpc>
                <a:spcPct val="10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Helvetica"/>
              </a:rPr>
              <a:t>您</a:t>
            </a:r>
            <a:endParaRPr kumimoji="0" lang="en-US" altLang="zh-TW" sz="2800" b="1" i="0" u="none" strike="noStrike" kern="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Helvetica"/>
            </a:endParaRPr>
          </a:p>
          <a:p>
            <a:pPr marL="0" marR="0" lvl="0" indent="0" algn="ctr" defTabSz="608778" rtl="0" eaLnBrk="1" fontAlgn="auto" latinLnBrk="0" hangingPunct="0">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rPr>
              <a:t>與業主交談 </a:t>
            </a:r>
            <a:r>
              <a:rPr kumimoji="0" lang="en-US" altLang="zh-TW"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rPr>
              <a:t>&amp;</a:t>
            </a:r>
            <a:r>
              <a:rPr kumimoji="0" lang="zh-TW" altLang="en-US"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rPr>
              <a:t> 約定會談</a:t>
            </a:r>
            <a:endParaRPr kumimoji="0" lang="en-US" sz="20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endParaRPr>
          </a:p>
        </p:txBody>
      </p:sp>
      <p:sp>
        <p:nvSpPr>
          <p:cNvPr id="10" name="TextBox 9"/>
          <p:cNvSpPr txBox="1"/>
          <p:nvPr/>
        </p:nvSpPr>
        <p:spPr>
          <a:xfrm>
            <a:off x="1242029" y="928155"/>
            <a:ext cx="101824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5200" b="1" i="0" u="none" strike="noStrike" kern="1200" cap="none" spc="0" normalizeH="0" baseline="0" noProof="0" dirty="0">
                <a:ln>
                  <a:noFill/>
                </a:ln>
                <a:solidFill>
                  <a:prstClr val="white"/>
                </a:solidFill>
                <a:effectLst/>
                <a:uLnTx/>
                <a:uFillTx/>
                <a:latin typeface="Calibri"/>
                <a:ea typeface="+mn-ea"/>
                <a:cs typeface="Helvetica"/>
              </a:rPr>
              <a:t>證實可行的成功系統</a:t>
            </a:r>
            <a:endParaRPr kumimoji="0" lang="en-US" sz="5200" b="1" i="0" u="none" strike="noStrike" kern="1200" cap="none" spc="0" normalizeH="0" baseline="0" noProof="0" dirty="0">
              <a:ln>
                <a:noFill/>
              </a:ln>
              <a:solidFill>
                <a:prstClr val="white"/>
              </a:solidFill>
              <a:effectLst/>
              <a:uLnTx/>
              <a:uFillTx/>
              <a:latin typeface="Calibri"/>
              <a:ea typeface="+mn-ea"/>
              <a:cs typeface="Helvetica"/>
            </a:endParaRPr>
          </a:p>
        </p:txBody>
      </p:sp>
      <p:sp>
        <p:nvSpPr>
          <p:cNvPr id="12" name="Oval 11"/>
          <p:cNvSpPr/>
          <p:nvPr/>
        </p:nvSpPr>
        <p:spPr>
          <a:xfrm>
            <a:off x="4623132" y="2771131"/>
            <a:ext cx="2895267" cy="2836821"/>
          </a:xfrm>
          <a:prstGeom prst="ellipse">
            <a:avLst/>
          </a:prstGeom>
          <a:solidFill>
            <a:schemeClr val="tx1">
              <a:lumMod val="65000"/>
              <a:lumOff val="35000"/>
            </a:schemeClr>
          </a:solidFill>
          <a:ln>
            <a:no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78" rtl="0" eaLnBrk="1" fontAlgn="auto" latinLnBrk="0" hangingPunct="0">
              <a:lnSpc>
                <a:spcPct val="100000"/>
              </a:lnSpc>
              <a:spcBef>
                <a:spcPts val="0"/>
              </a:spcBef>
              <a:spcAft>
                <a:spcPts val="0"/>
              </a:spcAft>
              <a:buClrTx/>
              <a:buSzTx/>
              <a:buFontTx/>
              <a:buNone/>
              <a:tabLst/>
              <a:defRPr sz="1200">
                <a:latin typeface="DIN-Medium"/>
                <a:ea typeface="DIN-Medium"/>
                <a:cs typeface="DIN-Medium"/>
                <a:sym typeface="DIN-Medium"/>
              </a:defRPr>
            </a:pPr>
            <a:r>
              <a:rPr kumimoji="0" lang="zh-TW" altLang="en-US" sz="2800" b="1" i="0" u="none" strike="noStrike" kern="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DIN-Medium"/>
                <a:sym typeface="DIN-Medium"/>
              </a:rPr>
              <a:t>我們的</a:t>
            </a:r>
            <a:endParaRPr kumimoji="0" lang="en-US" altLang="zh-TW" sz="2800" b="1" i="0" u="none" strike="noStrike" kern="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DIN-Medium"/>
              <a:sym typeface="DIN-Medium"/>
            </a:endParaRPr>
          </a:p>
          <a:p>
            <a:pPr marL="0" marR="0" lvl="0" indent="0" algn="ctr" defTabSz="608778" rtl="0" eaLnBrk="1" fontAlgn="auto" latinLnBrk="0" hangingPunct="0">
              <a:lnSpc>
                <a:spcPct val="100000"/>
              </a:lnSpc>
              <a:spcBef>
                <a:spcPts val="0"/>
              </a:spcBef>
              <a:spcAft>
                <a:spcPts val="0"/>
              </a:spcAft>
              <a:buClrTx/>
              <a:buSzTx/>
              <a:buFontTx/>
              <a:buNone/>
              <a:tabLst/>
              <a:defRPr sz="1200">
                <a:latin typeface="DIN-Medium"/>
                <a:ea typeface="DIN-Medium"/>
                <a:cs typeface="DIN-Medium"/>
                <a:sym typeface="DIN-Medium"/>
              </a:defRPr>
            </a:pPr>
            <a:r>
              <a:rPr kumimoji="0" lang="zh-TW" altLang="en-US" sz="2800" b="1" i="0" u="none" strike="noStrike" kern="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DIN-Medium"/>
                <a:sym typeface="DIN-Medium"/>
              </a:rPr>
              <a:t>團隊</a:t>
            </a:r>
            <a:endParaRPr kumimoji="0" lang="en-US" sz="2800" b="1" i="0" u="none" strike="noStrike" kern="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DIN-Medium"/>
              <a:sym typeface="DIN-Medium"/>
            </a:endParaRPr>
          </a:p>
          <a:p>
            <a:pPr marL="0" marR="0" lvl="0" indent="0" algn="ctr" defTabSz="608778" rtl="0" eaLnBrk="1" fontAlgn="auto" latinLnBrk="0" hangingPunct="0">
              <a:lnSpc>
                <a:spcPct val="100000"/>
              </a:lnSpc>
              <a:spcBef>
                <a:spcPts val="0"/>
              </a:spcBef>
              <a:spcAft>
                <a:spcPts val="0"/>
              </a:spcAft>
              <a:buClrTx/>
              <a:buSzTx/>
              <a:buFontTx/>
              <a:buNone/>
              <a:tabLst/>
              <a:defRPr sz="1200">
                <a:latin typeface="DIN-Medium"/>
                <a:ea typeface="DIN-Medium"/>
                <a:cs typeface="DIN-Medium"/>
                <a:sym typeface="DIN-Medium"/>
              </a:defRPr>
            </a:pPr>
            <a:r>
              <a:rPr kumimoji="0" lang="zh-TW" altLang="en-US" sz="22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DIN-Medium"/>
                <a:sym typeface="DIN-Medium"/>
              </a:rPr>
              <a:t>銷售</a:t>
            </a:r>
            <a:endParaRPr kumimoji="0" lang="en-US" altLang="zh-TW" sz="22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DIN-Medium"/>
              <a:sym typeface="DIN-Medium"/>
            </a:endParaRPr>
          </a:p>
          <a:p>
            <a:pPr marL="0" marR="0" lvl="0" indent="0" algn="ctr" defTabSz="608778" rtl="0" eaLnBrk="1" fontAlgn="auto" latinLnBrk="0" hangingPunct="0">
              <a:lnSpc>
                <a:spcPct val="100000"/>
              </a:lnSpc>
              <a:spcBef>
                <a:spcPts val="0"/>
              </a:spcBef>
              <a:spcAft>
                <a:spcPts val="0"/>
              </a:spcAft>
              <a:buClrTx/>
              <a:buSzTx/>
              <a:buFontTx/>
              <a:buNone/>
              <a:tabLst/>
              <a:defRPr sz="1200">
                <a:latin typeface="DIN-Medium"/>
                <a:ea typeface="DIN-Medium"/>
                <a:cs typeface="DIN-Medium"/>
                <a:sym typeface="DIN-Medium"/>
              </a:defRPr>
            </a:pPr>
            <a:r>
              <a:rPr kumimoji="0" lang="zh-TW" altLang="en-US" sz="22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DIN-Medium"/>
                <a:sym typeface="DIN-Medium"/>
              </a:rPr>
              <a:t>設計</a:t>
            </a:r>
            <a:endParaRPr kumimoji="0" lang="en-US" altLang="zh-TW" sz="22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DIN-Medium"/>
              <a:sym typeface="DIN-Medium"/>
            </a:endParaRPr>
          </a:p>
          <a:p>
            <a:pPr marL="0" marR="0" lvl="0" indent="0" algn="ctr" defTabSz="608778" rtl="0" eaLnBrk="1" fontAlgn="auto" latinLnBrk="0" hangingPunct="0">
              <a:lnSpc>
                <a:spcPct val="100000"/>
              </a:lnSpc>
              <a:spcBef>
                <a:spcPts val="0"/>
              </a:spcBef>
              <a:spcAft>
                <a:spcPts val="0"/>
              </a:spcAft>
              <a:buClrTx/>
              <a:buSzTx/>
              <a:buFontTx/>
              <a:buNone/>
              <a:tabLst/>
              <a:defRPr sz="1200">
                <a:latin typeface="DIN-Medium"/>
                <a:ea typeface="DIN-Medium"/>
                <a:cs typeface="DIN-Medium"/>
                <a:sym typeface="DIN-Medium"/>
              </a:defRPr>
            </a:pPr>
            <a:r>
              <a:rPr kumimoji="0" lang="zh-TW" altLang="en-US" sz="22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DIN-Medium"/>
                <a:sym typeface="DIN-Medium"/>
              </a:rPr>
              <a:t>數位行銷</a:t>
            </a:r>
            <a:endParaRPr kumimoji="0" lang="en-US" sz="22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DIN-Medium"/>
              <a:sym typeface="DIN-Medium"/>
            </a:endParaRPr>
          </a:p>
        </p:txBody>
      </p:sp>
      <p:sp>
        <p:nvSpPr>
          <p:cNvPr id="15" name="Oval 14"/>
          <p:cNvSpPr/>
          <p:nvPr/>
        </p:nvSpPr>
        <p:spPr>
          <a:xfrm>
            <a:off x="8608109" y="2771131"/>
            <a:ext cx="2830266" cy="2756282"/>
          </a:xfrm>
          <a:prstGeom prst="ellipse">
            <a:avLst/>
          </a:prstGeom>
          <a:solidFill>
            <a:srgbClr val="00B0F0"/>
          </a:solidFill>
          <a:ln>
            <a:no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78" rtl="0" eaLnBrk="1" fontAlgn="auto" latinLnBrk="0" hangingPunct="0">
              <a:lnSpc>
                <a:spcPct val="10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Helvetica"/>
              </a:rPr>
              <a:t>您的顧客</a:t>
            </a:r>
            <a:endParaRPr kumimoji="0" lang="en-US" sz="2800" b="1" i="0" u="none" strike="noStrike" kern="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Helvetica"/>
            </a:endParaRPr>
          </a:p>
          <a:p>
            <a:pPr marL="0" marR="0" lvl="0" indent="0" algn="ctr" defTabSz="608778" rtl="0" eaLnBrk="1" fontAlgn="auto" latinLnBrk="0" hangingPunct="0">
              <a:lnSpc>
                <a:spcPct val="100000"/>
              </a:lnSpc>
              <a:spcBef>
                <a:spcPts val="0"/>
              </a:spcBef>
              <a:spcAft>
                <a:spcPts val="0"/>
              </a:spcAft>
              <a:buClrTx/>
              <a:buSzTx/>
              <a:buFontTx/>
              <a:buNone/>
              <a:tabLst/>
              <a:defRPr/>
            </a:pPr>
            <a:r>
              <a:rPr kumimoji="0" lang="zh-TW" altLang="en-US" sz="22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rPr>
              <a:t>絕佳的網站</a:t>
            </a:r>
            <a:r>
              <a:rPr kumimoji="0" lang="en-US" sz="22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rPr>
              <a:t> &amp; </a:t>
            </a:r>
          </a:p>
          <a:p>
            <a:pPr marL="0" marR="0" lvl="0" indent="0" algn="ctr" defTabSz="608778" rtl="0" eaLnBrk="1" fontAlgn="auto" latinLnBrk="0" hangingPunct="0">
              <a:lnSpc>
                <a:spcPct val="100000"/>
              </a:lnSpc>
              <a:spcBef>
                <a:spcPts val="0"/>
              </a:spcBef>
              <a:spcAft>
                <a:spcPts val="0"/>
              </a:spcAft>
              <a:buClrTx/>
              <a:buSzTx/>
              <a:buFontTx/>
              <a:buNone/>
              <a:tabLst/>
              <a:defRPr/>
            </a:pPr>
            <a:r>
              <a:rPr kumimoji="0" lang="zh-TW" altLang="en-US" sz="22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rPr>
              <a:t>支援</a:t>
            </a:r>
            <a:endParaRPr kumimoji="0" lang="en-US" sz="22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endParaRPr>
          </a:p>
        </p:txBody>
      </p:sp>
    </p:spTree>
    <p:extLst>
      <p:ext uri="{BB962C8B-B14F-4D97-AF65-F5344CB8AC3E}">
        <p14:creationId xmlns:p14="http://schemas.microsoft.com/office/powerpoint/2010/main" val="170417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67561" y="336333"/>
            <a:ext cx="11288111" cy="906826"/>
            <a:chOff x="5880538" y="252248"/>
            <a:chExt cx="3011214" cy="680120"/>
          </a:xfrm>
        </p:grpSpPr>
        <p:sp>
          <p:nvSpPr>
            <p:cNvPr id="5" name="Rectangle 4"/>
            <p:cNvSpPr/>
            <p:nvPr/>
          </p:nvSpPr>
          <p:spPr>
            <a:xfrm>
              <a:off x="5880538" y="252248"/>
              <a:ext cx="3011214" cy="6801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5951335" y="278616"/>
              <a:ext cx="2822028" cy="62324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 altLang="en-US" sz="4800" b="1" i="0" u="none" strike="noStrike" kern="1200" cap="none" spc="0" normalizeH="0" baseline="0" noProof="0" dirty="0">
                  <a:ln>
                    <a:noFill/>
                  </a:ln>
                  <a:solidFill>
                    <a:srgbClr val="FFFFFF"/>
                  </a:solidFill>
                  <a:effectLst/>
                  <a:uLnTx/>
                  <a:uFillTx/>
                  <a:latin typeface="Calibri"/>
                  <a:ea typeface="Microsoft YaHei" panose="020B0503020204020204" pitchFamily="34" charset="-122"/>
                  <a:cs typeface="+mn-cs"/>
                </a:rPr>
                <a:t>專業團隊</a:t>
              </a:r>
            </a:p>
          </p:txBody>
        </p:sp>
      </p:grpSp>
      <p:pic>
        <p:nvPicPr>
          <p:cNvPr id="12" name="圖片 11"/>
          <p:cNvPicPr>
            <a:picLocks noChangeAspect="1"/>
          </p:cNvPicPr>
          <p:nvPr/>
        </p:nvPicPr>
        <p:blipFill rotWithShape="1">
          <a:blip r:embed="rId3"/>
          <a:srcRect l="14002" t="15152" r="50482" b="15515"/>
          <a:stretch/>
        </p:blipFill>
        <p:spPr>
          <a:xfrm>
            <a:off x="345889" y="1957201"/>
            <a:ext cx="2802196" cy="3077039"/>
          </a:xfrm>
          <a:prstGeom prst="rect">
            <a:avLst/>
          </a:prstGeom>
        </p:spPr>
      </p:pic>
      <p:pic>
        <p:nvPicPr>
          <p:cNvPr id="13" name="圖片 12"/>
          <p:cNvPicPr>
            <a:picLocks noChangeAspect="1"/>
          </p:cNvPicPr>
          <p:nvPr/>
        </p:nvPicPr>
        <p:blipFill rotWithShape="1">
          <a:blip r:embed="rId4"/>
          <a:srcRect l="11954" t="16606" r="52306" b="18182"/>
          <a:stretch/>
        </p:blipFill>
        <p:spPr>
          <a:xfrm>
            <a:off x="6003676" y="1814751"/>
            <a:ext cx="3356379" cy="3444828"/>
          </a:xfrm>
          <a:prstGeom prst="rect">
            <a:avLst/>
          </a:prstGeom>
        </p:spPr>
      </p:pic>
      <p:pic>
        <p:nvPicPr>
          <p:cNvPr id="14" name="圖片 13"/>
          <p:cNvPicPr>
            <a:picLocks noChangeAspect="1"/>
          </p:cNvPicPr>
          <p:nvPr/>
        </p:nvPicPr>
        <p:blipFill rotWithShape="1">
          <a:blip r:embed="rId4"/>
          <a:srcRect l="50586" t="16606" r="8000" b="18182"/>
          <a:stretch/>
        </p:blipFill>
        <p:spPr>
          <a:xfrm>
            <a:off x="8718035" y="1998645"/>
            <a:ext cx="3473965" cy="3077039"/>
          </a:xfrm>
          <a:prstGeom prst="rect">
            <a:avLst/>
          </a:prstGeom>
        </p:spPr>
      </p:pic>
      <p:pic>
        <p:nvPicPr>
          <p:cNvPr id="15" name="圖片 14"/>
          <p:cNvPicPr>
            <a:picLocks noChangeAspect="1"/>
          </p:cNvPicPr>
          <p:nvPr/>
        </p:nvPicPr>
        <p:blipFill rotWithShape="1">
          <a:blip r:embed="rId3"/>
          <a:srcRect l="48350" t="15152" r="15226" b="15515"/>
          <a:stretch/>
        </p:blipFill>
        <p:spPr>
          <a:xfrm>
            <a:off x="3171731" y="1957199"/>
            <a:ext cx="2873789" cy="3077039"/>
          </a:xfrm>
          <a:prstGeom prst="rect">
            <a:avLst/>
          </a:prstGeom>
        </p:spPr>
      </p:pic>
    </p:spTree>
    <p:extLst>
      <p:ext uri="{BB962C8B-B14F-4D97-AF65-F5344CB8AC3E}">
        <p14:creationId xmlns:p14="http://schemas.microsoft.com/office/powerpoint/2010/main" val="67120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627020"/>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0" marR="0" lvl="0" indent="0" algn="ctr" defTabSz="12173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305342" y="-316548"/>
            <a:ext cx="1047492" cy="1938903"/>
          </a:xfrm>
          <a:prstGeom prst="rect">
            <a:avLst/>
          </a:prstGeom>
        </p:spPr>
        <p:txBody>
          <a:bodyPr wrap="square" lIns="91311" tIns="45676" rIns="91311" bIns="45676">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0" normalizeH="0" baseline="0" noProof="0" dirty="0">
                <a:ln>
                  <a:noFill/>
                </a:ln>
                <a:solidFill>
                  <a:prstClr val="white"/>
                </a:solidFill>
                <a:effectLst/>
                <a:uLnTx/>
                <a:uFillTx/>
                <a:latin typeface="Helvetica Regular" charset="0"/>
                <a:ea typeface="+mn-ea"/>
                <a:cs typeface="Helvetica Regular" charset="0"/>
              </a:rPr>
              <a:t>[</a:t>
            </a:r>
          </a:p>
        </p:txBody>
      </p:sp>
      <p:sp>
        <p:nvSpPr>
          <p:cNvPr id="11" name="Rectangle 10"/>
          <p:cNvSpPr/>
          <p:nvPr/>
        </p:nvSpPr>
        <p:spPr>
          <a:xfrm flipH="1">
            <a:off x="11108744" y="-342793"/>
            <a:ext cx="968763" cy="1938903"/>
          </a:xfrm>
          <a:prstGeom prst="rect">
            <a:avLst/>
          </a:prstGeom>
        </p:spPr>
        <p:txBody>
          <a:bodyPr wrap="square" lIns="91311" tIns="45676" rIns="91311" bIns="45676">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0" normalizeH="0" baseline="0" noProof="0" dirty="0">
                <a:ln>
                  <a:noFill/>
                </a:ln>
                <a:solidFill>
                  <a:prstClr val="white"/>
                </a:solidFill>
                <a:effectLst/>
                <a:uLnTx/>
                <a:uFillTx/>
                <a:latin typeface="Helvetica Regular" charset="0"/>
                <a:ea typeface="+mn-ea"/>
                <a:cs typeface="Helvetica Regular" charset="0"/>
              </a:rPr>
              <a:t>]</a:t>
            </a:r>
          </a:p>
        </p:txBody>
      </p:sp>
      <p:sp>
        <p:nvSpPr>
          <p:cNvPr id="8" name="TextBox 7"/>
          <p:cNvSpPr txBox="1"/>
          <p:nvPr/>
        </p:nvSpPr>
        <p:spPr>
          <a:xfrm>
            <a:off x="13243" y="44843"/>
            <a:ext cx="12191999" cy="1446461"/>
          </a:xfrm>
          <a:prstGeom prst="rect">
            <a:avLst/>
          </a:prstGeom>
          <a:noFill/>
        </p:spPr>
        <p:txBody>
          <a:bodyPr wrap="square" lIns="91311" tIns="45676" rIns="91311" bIns="45676" rtlCol="0">
            <a:spAutoFit/>
          </a:bodyPr>
          <a:lstStyle/>
          <a:p>
            <a:pPr marL="0" marR="0" lvl="0" indent="0" algn="ctr" defTabSz="913049" rtl="0" eaLnBrk="1" fontAlgn="auto" latinLnBrk="0" hangingPunct="1">
              <a:lnSpc>
                <a:spcPct val="100000"/>
              </a:lnSpc>
              <a:spcBef>
                <a:spcPts val="0"/>
              </a:spcBef>
              <a:spcAft>
                <a:spcPts val="0"/>
              </a:spcAft>
              <a:buClrTx/>
              <a:buSzTx/>
              <a:buFontTx/>
              <a:buNone/>
              <a:tabLst/>
              <a:defRPr/>
            </a:pPr>
            <a:r>
              <a:rPr kumimoji="0" lang="zh-TW" altLang="en-US" sz="88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怎麼做</a:t>
            </a:r>
            <a:r>
              <a:rPr kumimoji="0" lang="en-US" sz="88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a:t>
            </a:r>
          </a:p>
        </p:txBody>
      </p:sp>
      <p:sp>
        <p:nvSpPr>
          <p:cNvPr id="14" name="Text Placeholder 13">
            <a:extLst>
              <a:ext uri="{FF2B5EF4-FFF2-40B4-BE49-F238E27FC236}">
                <a16:creationId xmlns:a16="http://schemas.microsoft.com/office/drawing/2014/main" id="{BBA3285B-24A4-448B-AABB-54FA78925B64}"/>
              </a:ext>
            </a:extLst>
          </p:cNvPr>
          <p:cNvSpPr>
            <a:spLocks noGrp="1"/>
          </p:cNvSpPr>
          <p:nvPr>
            <p:ph type="body" sz="quarter" idx="3"/>
          </p:nvPr>
        </p:nvSpPr>
        <p:spPr>
          <a:xfrm>
            <a:off x="305342" y="2232122"/>
            <a:ext cx="5297488" cy="823912"/>
          </a:xfrm>
        </p:spPr>
        <p:txBody>
          <a:bodyPr>
            <a:normAutofit/>
          </a:bodyPr>
          <a:lstStyle/>
          <a:p>
            <a:r>
              <a:rPr lang="zh-TW" altLang="en-US" sz="3200" dirty="0">
                <a:ea typeface="微軟正黑體" panose="020B0604030504040204" pitchFamily="34" charset="-120"/>
              </a:rPr>
              <a:t>網路中心學院</a:t>
            </a:r>
            <a:endParaRPr lang="en-US" sz="3200" dirty="0">
              <a:ea typeface="微軟正黑體" panose="020B0604030504040204" pitchFamily="34" charset="-120"/>
            </a:endParaRPr>
          </a:p>
        </p:txBody>
      </p:sp>
      <p:sp>
        <p:nvSpPr>
          <p:cNvPr id="15" name="Content Placeholder 14">
            <a:extLst>
              <a:ext uri="{FF2B5EF4-FFF2-40B4-BE49-F238E27FC236}">
                <a16:creationId xmlns:a16="http://schemas.microsoft.com/office/drawing/2014/main" id="{3A41B60F-134B-4395-A4F7-738BD363D3A9}"/>
              </a:ext>
            </a:extLst>
          </p:cNvPr>
          <p:cNvSpPr>
            <a:spLocks noGrp="1"/>
          </p:cNvSpPr>
          <p:nvPr>
            <p:ph sz="quarter" idx="4"/>
          </p:nvPr>
        </p:nvSpPr>
        <p:spPr>
          <a:xfrm>
            <a:off x="305342" y="3320241"/>
            <a:ext cx="6851650" cy="3684588"/>
          </a:xfrm>
        </p:spPr>
        <p:txBody>
          <a:bodyPr>
            <a:normAutofit/>
          </a:bodyPr>
          <a:lstStyle/>
          <a:p>
            <a:r>
              <a:rPr lang="zh-TW" altLang="en-US" b="1" dirty="0">
                <a:ea typeface="微軟正黑體" panose="020B0604030504040204" pitchFamily="34" charset="-120"/>
              </a:rPr>
              <a:t>每月網路中心線上概論課程</a:t>
            </a:r>
            <a:endParaRPr lang="en-US" b="1" dirty="0">
              <a:ea typeface="微軟正黑體" panose="020B0604030504040204" pitchFamily="34" charset="-120"/>
            </a:endParaRPr>
          </a:p>
          <a:p>
            <a:pPr lvl="1"/>
            <a:r>
              <a:rPr lang="zh-TW" altLang="en-US" b="1" dirty="0">
                <a:ea typeface="微軟正黑體" panose="020B0604030504040204" pitchFamily="34" charset="-120"/>
              </a:rPr>
              <a:t>每月第一個星期三晚上</a:t>
            </a:r>
            <a:r>
              <a:rPr lang="en-US" altLang="zh-TW" b="1" dirty="0">
                <a:ea typeface="微軟正黑體" panose="020B0604030504040204" pitchFamily="34" charset="-120"/>
              </a:rPr>
              <a:t>8</a:t>
            </a:r>
            <a:r>
              <a:rPr lang="zh-TW" altLang="en-US" b="1" dirty="0">
                <a:ea typeface="微軟正黑體" panose="020B0604030504040204" pitchFamily="34" charset="-120"/>
              </a:rPr>
              <a:t>點鐘</a:t>
            </a:r>
            <a:endParaRPr lang="en-US" b="1" dirty="0">
              <a:ea typeface="微軟正黑體" panose="020B0604030504040204" pitchFamily="34" charset="-120"/>
            </a:endParaRPr>
          </a:p>
          <a:p>
            <a:r>
              <a:rPr lang="zh-TW" altLang="en-US" b="1" dirty="0">
                <a:ea typeface="微軟正黑體" panose="020B0604030504040204" pitchFamily="34" charset="-120"/>
              </a:rPr>
              <a:t>線上學習中心</a:t>
            </a:r>
            <a:endParaRPr lang="en-US" b="1" dirty="0">
              <a:ea typeface="微軟正黑體" panose="020B0604030504040204" pitchFamily="34" charset="-120"/>
            </a:endParaRPr>
          </a:p>
          <a:p>
            <a:r>
              <a:rPr lang="zh-TW" altLang="en-US" b="1" dirty="0">
                <a:ea typeface="微軟正黑體" panose="020B0604030504040204" pitchFamily="34" charset="-120"/>
              </a:rPr>
              <a:t>全球會議聯盟系統</a:t>
            </a:r>
            <a:r>
              <a:rPr lang="en-US" b="1" dirty="0">
                <a:ea typeface="微軟正黑體" panose="020B0604030504040204" pitchFamily="34" charset="-120"/>
              </a:rPr>
              <a:t>: WCT101 &amp; WCT201</a:t>
            </a:r>
          </a:p>
          <a:p>
            <a:endParaRPr lang="en-US" b="1" dirty="0">
              <a:ea typeface="微軟正黑體" panose="020B0604030504040204" pitchFamily="34" charset="-120"/>
            </a:endParaRPr>
          </a:p>
          <a:p>
            <a:endParaRPr lang="en-US" b="1" dirty="0">
              <a:ea typeface="微軟正黑體" panose="020B0604030504040204" pitchFamily="34" charset="-120"/>
            </a:endParaRPr>
          </a:p>
          <a:p>
            <a:endParaRPr lang="en-US" b="1" dirty="0">
              <a:ea typeface="微軟正黑體" panose="020B0604030504040204" pitchFamily="34" charset="-120"/>
            </a:endParaRPr>
          </a:p>
          <a:p>
            <a:endParaRPr lang="en-US" b="1" dirty="0">
              <a:ea typeface="微軟正黑體" panose="020B0604030504040204" pitchFamily="34" charset="-120"/>
            </a:endParaRPr>
          </a:p>
          <a:p>
            <a:endParaRPr lang="en-US" b="1" dirty="0">
              <a:ea typeface="微軟正黑體" panose="020B0604030504040204" pitchFamily="34" charset="-120"/>
            </a:endParaRPr>
          </a:p>
        </p:txBody>
      </p:sp>
      <p:pic>
        <p:nvPicPr>
          <p:cNvPr id="2" name="Picture 1">
            <a:extLst>
              <a:ext uri="{FF2B5EF4-FFF2-40B4-BE49-F238E27FC236}">
                <a16:creationId xmlns:a16="http://schemas.microsoft.com/office/drawing/2014/main" id="{966D6A11-F501-4D19-B2E4-F5534E1EA1F4}"/>
              </a:ext>
            </a:extLst>
          </p:cNvPr>
          <p:cNvPicPr>
            <a:picLocks noChangeAspect="1"/>
          </p:cNvPicPr>
          <p:nvPr/>
        </p:nvPicPr>
        <p:blipFill>
          <a:blip r:embed="rId3"/>
          <a:stretch>
            <a:fillRect/>
          </a:stretch>
        </p:blipFill>
        <p:spPr>
          <a:xfrm>
            <a:off x="7156992" y="1908885"/>
            <a:ext cx="2961369" cy="3797300"/>
          </a:xfrm>
          <a:prstGeom prst="rect">
            <a:avLst/>
          </a:prstGeom>
        </p:spPr>
      </p:pic>
      <p:pic>
        <p:nvPicPr>
          <p:cNvPr id="3" name="Picture 2">
            <a:extLst>
              <a:ext uri="{FF2B5EF4-FFF2-40B4-BE49-F238E27FC236}">
                <a16:creationId xmlns:a16="http://schemas.microsoft.com/office/drawing/2014/main" id="{AAD22A7F-39E0-4768-AAD9-7E0A6DD523C1}"/>
              </a:ext>
            </a:extLst>
          </p:cNvPr>
          <p:cNvPicPr>
            <a:picLocks noChangeAspect="1"/>
          </p:cNvPicPr>
          <p:nvPr/>
        </p:nvPicPr>
        <p:blipFill>
          <a:blip r:embed="rId4"/>
          <a:stretch>
            <a:fillRect/>
          </a:stretch>
        </p:blipFill>
        <p:spPr>
          <a:xfrm>
            <a:off x="10342054" y="4079370"/>
            <a:ext cx="739235" cy="1519237"/>
          </a:xfrm>
          <a:prstGeom prst="rect">
            <a:avLst/>
          </a:prstGeom>
        </p:spPr>
      </p:pic>
      <p:sp>
        <p:nvSpPr>
          <p:cNvPr id="4" name="TextBox 3">
            <a:extLst>
              <a:ext uri="{FF2B5EF4-FFF2-40B4-BE49-F238E27FC236}">
                <a16:creationId xmlns:a16="http://schemas.microsoft.com/office/drawing/2014/main" id="{55F19497-AC9A-4069-B956-B66227A68BD3}"/>
              </a:ext>
            </a:extLst>
          </p:cNvPr>
          <p:cNvSpPr txBox="1"/>
          <p:nvPr/>
        </p:nvSpPr>
        <p:spPr>
          <a:xfrm>
            <a:off x="7156992" y="5819360"/>
            <a:ext cx="5321298" cy="646331"/>
          </a:xfrm>
          <a:prstGeom prst="rect">
            <a:avLst/>
          </a:prstGeom>
          <a:noFill/>
        </p:spPr>
        <p:txBody>
          <a:bodyPr wrap="square" rtlCol="0">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Calibri" panose="020F0502020204030204"/>
                <a:ea typeface="+mn-ea"/>
                <a:cs typeface="+mn-cs"/>
              </a:rPr>
              <a:t>www.mawc411.com</a:t>
            </a:r>
          </a:p>
        </p:txBody>
      </p:sp>
      <p:pic>
        <p:nvPicPr>
          <p:cNvPr id="12" name="圖片 11"/>
          <p:cNvPicPr>
            <a:picLocks noChangeAspect="1"/>
          </p:cNvPicPr>
          <p:nvPr/>
        </p:nvPicPr>
        <p:blipFill rotWithShape="1">
          <a:blip r:embed="rId5"/>
          <a:srcRect b="48948"/>
          <a:stretch/>
        </p:blipFill>
        <p:spPr>
          <a:xfrm>
            <a:off x="7380685" y="2232121"/>
            <a:ext cx="2445703" cy="3284039"/>
          </a:xfrm>
          <a:prstGeom prst="rect">
            <a:avLst/>
          </a:prstGeom>
        </p:spPr>
      </p:pic>
      <p:pic>
        <p:nvPicPr>
          <p:cNvPr id="13" name="圖片 12"/>
          <p:cNvPicPr>
            <a:picLocks noChangeAspect="1"/>
          </p:cNvPicPr>
          <p:nvPr/>
        </p:nvPicPr>
        <p:blipFill rotWithShape="1">
          <a:blip r:embed="rId6"/>
          <a:srcRect r="6892" b="84040"/>
          <a:stretch/>
        </p:blipFill>
        <p:spPr>
          <a:xfrm>
            <a:off x="10342054" y="4247203"/>
            <a:ext cx="739235" cy="1205014"/>
          </a:xfrm>
          <a:prstGeom prst="rect">
            <a:avLst/>
          </a:prstGeom>
        </p:spPr>
      </p:pic>
    </p:spTree>
    <p:extLst>
      <p:ext uri="{BB962C8B-B14F-4D97-AF65-F5344CB8AC3E}">
        <p14:creationId xmlns:p14="http://schemas.microsoft.com/office/powerpoint/2010/main" val="3342557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57058" y="578564"/>
            <a:ext cx="11288111" cy="958511"/>
            <a:chOff x="5880538" y="213485"/>
            <a:chExt cx="3011214" cy="718883"/>
          </a:xfrm>
        </p:grpSpPr>
        <p:sp>
          <p:nvSpPr>
            <p:cNvPr id="8" name="Rectangle 7"/>
            <p:cNvSpPr/>
            <p:nvPr/>
          </p:nvSpPr>
          <p:spPr>
            <a:xfrm>
              <a:off x="5880538" y="252248"/>
              <a:ext cx="3011214" cy="6801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1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970775" y="213485"/>
              <a:ext cx="2822028" cy="715580"/>
            </a:xfrm>
            <a:prstGeom prst="rect">
              <a:avLst/>
            </a:prstGeom>
            <a:noFill/>
          </p:spPr>
          <p:txBody>
            <a:bodyPr wrap="square" rtlCol="0">
              <a:spAutoFit/>
            </a:bodyPr>
            <a:lstStyle/>
            <a:p>
              <a:pPr marL="0" marR="0" lvl="0" indent="0" algn="ctr" defTabSz="608714" rtl="0" eaLnBrk="1" fontAlgn="auto" latinLnBrk="0" hangingPunct="1">
                <a:lnSpc>
                  <a:spcPct val="100000"/>
                </a:lnSpc>
                <a:spcBef>
                  <a:spcPts val="0"/>
                </a:spcBef>
                <a:spcAft>
                  <a:spcPts val="0"/>
                </a:spcAft>
                <a:buClrTx/>
                <a:buSzTx/>
                <a:buFontTx/>
                <a:buNone/>
                <a:tabLst/>
                <a:defRPr/>
              </a:pPr>
              <a:r>
                <a:rPr kumimoji="0" lang="zh-TW" alt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概論研討會課程</a:t>
              </a:r>
              <a:endParaRPr kumimoji="0" lang="en-US" sz="56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endParaRPr>
            </a:p>
          </p:txBody>
        </p:sp>
      </p:grpSp>
      <p:sp>
        <p:nvSpPr>
          <p:cNvPr id="5" name="Content Placeholder 4">
            <a:extLst>
              <a:ext uri="{FF2B5EF4-FFF2-40B4-BE49-F238E27FC236}">
                <a16:creationId xmlns:a16="http://schemas.microsoft.com/office/drawing/2014/main" id="{E0243503-EC69-467F-A1CD-061EBA2BC7A6}"/>
              </a:ext>
            </a:extLst>
          </p:cNvPr>
          <p:cNvSpPr>
            <a:spLocks noGrp="1"/>
          </p:cNvSpPr>
          <p:nvPr>
            <p:ph sz="half" idx="2"/>
          </p:nvPr>
        </p:nvSpPr>
        <p:spPr>
          <a:xfrm>
            <a:off x="7010400" y="2229672"/>
            <a:ext cx="5181600" cy="4351338"/>
          </a:xfrm>
        </p:spPr>
        <p:txBody>
          <a:bodyPr>
            <a:normAutofit/>
          </a:bodyPr>
          <a:lstStyle/>
          <a:p>
            <a:pPr marL="0" indent="0">
              <a:buNone/>
            </a:pPr>
            <a:r>
              <a:rPr lang="zh-TW" altLang="en-US" b="1" dirty="0">
                <a:solidFill>
                  <a:schemeClr val="accent6">
                    <a:lumMod val="75000"/>
                  </a:schemeClr>
                </a:solidFill>
                <a:ea typeface="微軟正黑體" panose="020B0604030504040204" pitchFamily="34" charset="-120"/>
              </a:rPr>
              <a:t>網路中心概論課程</a:t>
            </a:r>
            <a:r>
              <a:rPr lang="en-US" b="1" dirty="0">
                <a:solidFill>
                  <a:schemeClr val="accent6">
                    <a:lumMod val="75000"/>
                  </a:schemeClr>
                </a:solidFill>
                <a:ea typeface="微軟正黑體" panose="020B0604030504040204" pitchFamily="34" charset="-120"/>
              </a:rPr>
              <a:t/>
            </a:r>
            <a:br>
              <a:rPr lang="en-US" b="1" dirty="0">
                <a:solidFill>
                  <a:schemeClr val="accent6">
                    <a:lumMod val="75000"/>
                  </a:schemeClr>
                </a:solidFill>
                <a:ea typeface="微軟正黑體" panose="020B0604030504040204" pitchFamily="34" charset="-120"/>
              </a:rPr>
            </a:br>
            <a:r>
              <a:rPr lang="zh-TW" altLang="en-US" b="1" i="1" dirty="0">
                <a:ea typeface="微軟正黑體" panose="020B0604030504040204" pitchFamily="34" charset="-120"/>
              </a:rPr>
              <a:t>每月第一個星期三晚上</a:t>
            </a:r>
            <a:r>
              <a:rPr lang="en-US" altLang="zh-TW" b="1" i="1" dirty="0">
                <a:ea typeface="微軟正黑體" panose="020B0604030504040204" pitchFamily="34" charset="-120"/>
              </a:rPr>
              <a:t>8</a:t>
            </a:r>
            <a:r>
              <a:rPr lang="zh-TW" altLang="en-US" b="1" i="1" dirty="0">
                <a:ea typeface="微軟正黑體" panose="020B0604030504040204" pitchFamily="34" charset="-120"/>
              </a:rPr>
              <a:t>點鐘</a:t>
            </a:r>
            <a:r>
              <a:rPr lang="en-US" b="1" dirty="0">
                <a:ea typeface="微軟正黑體" panose="020B0604030504040204" pitchFamily="34" charset="-120"/>
              </a:rPr>
              <a:t/>
            </a:r>
            <a:br>
              <a:rPr lang="en-US" b="1" dirty="0">
                <a:ea typeface="微軟正黑體" panose="020B0604030504040204" pitchFamily="34" charset="-120"/>
              </a:rPr>
            </a:br>
            <a:r>
              <a:rPr lang="en-US" b="1" dirty="0">
                <a:ea typeface="微軟正黑體" panose="020B0604030504040204" pitchFamily="34" charset="-120"/>
              </a:rPr>
              <a:t/>
            </a:r>
            <a:br>
              <a:rPr lang="en-US" b="1" dirty="0">
                <a:ea typeface="微軟正黑體" panose="020B0604030504040204" pitchFamily="34" charset="-120"/>
              </a:rPr>
            </a:br>
            <a:r>
              <a:rPr lang="zh-TW" altLang="en-US" b="1" dirty="0">
                <a:ea typeface="微軟正黑體" panose="020B0604030504040204" pitchFamily="34" charset="-120"/>
              </a:rPr>
              <a:t>現場課程將提供網路中心計畫的概論說明包含</a:t>
            </a:r>
            <a:r>
              <a:rPr lang="en-US" altLang="zh-TW" b="1" dirty="0">
                <a:ea typeface="微軟正黑體" panose="020B0604030504040204" pitchFamily="34" charset="-120"/>
              </a:rPr>
              <a:t>:</a:t>
            </a:r>
            <a:r>
              <a:rPr lang="zh-TW" altLang="en-US" b="1" dirty="0">
                <a:ea typeface="微軟正黑體" panose="020B0604030504040204" pitchFamily="34" charset="-120"/>
              </a:rPr>
              <a:t>網路中心產品、市場定位、零售利潤、</a:t>
            </a:r>
            <a:r>
              <a:rPr lang="en-US" altLang="zh-TW" b="1" dirty="0">
                <a:ea typeface="微軟正黑體" panose="020B0604030504040204" pitchFamily="34" charset="-120"/>
              </a:rPr>
              <a:t>BV</a:t>
            </a:r>
            <a:r>
              <a:rPr lang="zh-TW" altLang="en-US" b="1" dirty="0">
                <a:ea typeface="微軟正黑體" panose="020B0604030504040204" pitchFamily="34" charset="-120"/>
              </a:rPr>
              <a:t>、系統以及對現有的所有網路中心經營者的支援。</a:t>
            </a:r>
            <a:endParaRPr lang="en-US" b="1" dirty="0">
              <a:ea typeface="微軟正黑體" panose="020B0604030504040204" pitchFamily="34" charset="-12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666" y="2223681"/>
            <a:ext cx="6567991" cy="3694495"/>
          </a:xfrm>
          <a:prstGeom prst="rect">
            <a:avLst/>
          </a:prstGeom>
        </p:spPr>
      </p:pic>
    </p:spTree>
    <p:extLst>
      <p:ext uri="{BB962C8B-B14F-4D97-AF65-F5344CB8AC3E}">
        <p14:creationId xmlns:p14="http://schemas.microsoft.com/office/powerpoint/2010/main" val="3782749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8D50D7A2-C3CD-4100-BC85-388523C758B5}"/>
              </a:ext>
            </a:extLst>
          </p:cNvPr>
          <p:cNvSpPr txBox="1">
            <a:spLocks/>
          </p:cNvSpPr>
          <p:nvPr/>
        </p:nvSpPr>
        <p:spPr>
          <a:xfrm>
            <a:off x="608533" y="1906048"/>
            <a:ext cx="5412588" cy="1245366"/>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16600" b="1" i="0" u="none" strike="noStrike" kern="1200" cap="none" spc="0" normalizeH="0" baseline="0" noProof="0" dirty="0">
                <a:ln>
                  <a:noFill/>
                </a:ln>
                <a:solidFill>
                  <a:srgbClr val="39ACC9"/>
                </a:solidFill>
                <a:effectLst/>
                <a:uLnTx/>
                <a:uFillTx/>
                <a:ea typeface="微軟正黑體" panose="020B0604030504040204" pitchFamily="34" charset="-120"/>
              </a:rPr>
              <a:t>網路中心授證訓練</a:t>
            </a:r>
            <a:r>
              <a:rPr kumimoji="0" lang="en-US" sz="16600" b="1" i="0" u="none" strike="noStrike" kern="1200" cap="none" spc="0" normalizeH="0" baseline="0" noProof="0" dirty="0">
                <a:ln>
                  <a:noFill/>
                </a:ln>
                <a:solidFill>
                  <a:srgbClr val="39ACC9"/>
                </a:solidFill>
                <a:effectLst/>
                <a:uLnTx/>
                <a:uFillTx/>
                <a:ea typeface="微軟正黑體" panose="020B0604030504040204" pitchFamily="34" charset="-120"/>
              </a:rPr>
              <a:t> 101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11200" b="1" i="0" u="none" strike="noStrike" kern="1200" cap="none" spc="0" normalizeH="0" baseline="0" noProof="0" dirty="0">
                <a:ln>
                  <a:noFill/>
                </a:ln>
                <a:solidFill>
                  <a:srgbClr val="39ACC9"/>
                </a:solidFill>
                <a:effectLst/>
                <a:uLnTx/>
                <a:uFillTx/>
                <a:ea typeface="微軟正黑體" panose="020B0604030504040204" pitchFamily="34" charset="-120"/>
              </a:rPr>
              <a:t>以網路中心解決方案造就成功</a:t>
            </a:r>
            <a:endParaRPr kumimoji="0" lang="en-US" sz="2800" b="0" i="0" u="none" strike="noStrike" kern="1200" cap="none" spc="0" normalizeH="0" baseline="0" noProof="0" dirty="0">
              <a:ln>
                <a:noFill/>
              </a:ln>
              <a:solidFill>
                <a:prstClr val="black"/>
              </a:solidFill>
              <a:effectLst/>
              <a:uLnTx/>
              <a:uFillTx/>
              <a:ea typeface="微軟正黑體" panose="020B0604030504040204" pitchFamily="34" charset="-120"/>
            </a:endParaRPr>
          </a:p>
        </p:txBody>
      </p:sp>
      <p:cxnSp>
        <p:nvCxnSpPr>
          <p:cNvPr id="14" name="Straight Connector 13">
            <a:extLst>
              <a:ext uri="{FF2B5EF4-FFF2-40B4-BE49-F238E27FC236}">
                <a16:creationId xmlns:a16="http://schemas.microsoft.com/office/drawing/2014/main" id="{8BB74E99-DE24-46CC-A8F3-960D517E2ECF}"/>
              </a:ext>
            </a:extLst>
          </p:cNvPr>
          <p:cNvCxnSpPr>
            <a:cxnSpLocks/>
          </p:cNvCxnSpPr>
          <p:nvPr/>
        </p:nvCxnSpPr>
        <p:spPr>
          <a:xfrm>
            <a:off x="6125443" y="1569910"/>
            <a:ext cx="0" cy="13226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FB7175A-DD0D-4F5C-AB76-F510D9DB059E}"/>
              </a:ext>
            </a:extLst>
          </p:cNvPr>
          <p:cNvGrpSpPr/>
          <p:nvPr/>
        </p:nvGrpSpPr>
        <p:grpSpPr>
          <a:xfrm>
            <a:off x="567595" y="284650"/>
            <a:ext cx="11288111" cy="958511"/>
            <a:chOff x="5880538" y="213485"/>
            <a:chExt cx="3011214" cy="718883"/>
          </a:xfrm>
        </p:grpSpPr>
        <p:sp>
          <p:nvSpPr>
            <p:cNvPr id="15" name="Rectangle 14">
              <a:extLst>
                <a:ext uri="{FF2B5EF4-FFF2-40B4-BE49-F238E27FC236}">
                  <a16:creationId xmlns:a16="http://schemas.microsoft.com/office/drawing/2014/main" id="{110AA009-186D-414B-8679-898D0D6CAB6B}"/>
                </a:ext>
              </a:extLst>
            </p:cNvPr>
            <p:cNvSpPr/>
            <p:nvPr/>
          </p:nvSpPr>
          <p:spPr>
            <a:xfrm>
              <a:off x="5880538" y="252248"/>
              <a:ext cx="3011214" cy="6801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1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A9174A5-3013-4B9E-B0BE-9F61D6FF4FC0}"/>
                </a:ext>
              </a:extLst>
            </p:cNvPr>
            <p:cNvSpPr txBox="1"/>
            <p:nvPr/>
          </p:nvSpPr>
          <p:spPr>
            <a:xfrm>
              <a:off x="5975131" y="213485"/>
              <a:ext cx="2822028" cy="715580"/>
            </a:xfrm>
            <a:prstGeom prst="rect">
              <a:avLst/>
            </a:prstGeom>
            <a:noFill/>
          </p:spPr>
          <p:txBody>
            <a:bodyPr wrap="square" rtlCol="0">
              <a:spAutoFit/>
            </a:bodyPr>
            <a:lstStyle/>
            <a:p>
              <a:pPr marL="0" marR="0" lvl="0" indent="0" algn="ctr" defTabSz="608714" rtl="0" eaLnBrk="1" fontAlgn="auto" latinLnBrk="0" hangingPunct="1">
                <a:lnSpc>
                  <a:spcPct val="100000"/>
                </a:lnSpc>
                <a:spcBef>
                  <a:spcPts val="0"/>
                </a:spcBef>
                <a:spcAft>
                  <a:spcPts val="0"/>
                </a:spcAft>
                <a:buClrTx/>
                <a:buSzTx/>
                <a:buFontTx/>
                <a:buNone/>
                <a:tabLst/>
                <a:defRPr/>
              </a:pPr>
              <a:r>
                <a:rPr kumimoji="0" lang="zh-TW" alt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網路中心訓練課程</a:t>
              </a:r>
              <a:endParaRPr kumimoji="0" lang="en-US" sz="56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endParaRPr>
            </a:p>
          </p:txBody>
        </p:sp>
      </p:gr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509" y="3322987"/>
            <a:ext cx="5098636" cy="2867983"/>
          </a:xfrm>
          <a:prstGeom prst="rect">
            <a:avLst/>
          </a:prstGeom>
        </p:spPr>
      </p:pic>
      <p:sp>
        <p:nvSpPr>
          <p:cNvPr id="12" name="Content Placeholder 3">
            <a:extLst>
              <a:ext uri="{FF2B5EF4-FFF2-40B4-BE49-F238E27FC236}">
                <a16:creationId xmlns:a16="http://schemas.microsoft.com/office/drawing/2014/main" id="{8D50D7A2-C3CD-4100-BC85-388523C758B5}"/>
              </a:ext>
            </a:extLst>
          </p:cNvPr>
          <p:cNvSpPr txBox="1">
            <a:spLocks/>
          </p:cNvSpPr>
          <p:nvPr/>
        </p:nvSpPr>
        <p:spPr>
          <a:xfrm>
            <a:off x="6229766" y="1906048"/>
            <a:ext cx="5412588" cy="1245366"/>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16600" b="1" i="0" u="none" strike="noStrike" kern="1200" cap="none" spc="0" normalizeH="0" baseline="0" noProof="0" dirty="0">
                <a:ln>
                  <a:noFill/>
                </a:ln>
                <a:solidFill>
                  <a:srgbClr val="39ACC9"/>
                </a:solidFill>
                <a:effectLst/>
                <a:uLnTx/>
                <a:uFillTx/>
                <a:ea typeface="微軟正黑體" panose="020B0604030504040204" pitchFamily="34" charset="-120"/>
              </a:rPr>
              <a:t>網路中心授證訓練</a:t>
            </a:r>
            <a:r>
              <a:rPr kumimoji="0" lang="en-US" sz="16600" b="1" i="0" u="none" strike="noStrike" kern="1200" cap="none" spc="0" normalizeH="0" baseline="0" noProof="0" dirty="0">
                <a:ln>
                  <a:noFill/>
                </a:ln>
                <a:solidFill>
                  <a:srgbClr val="39ACC9"/>
                </a:solidFill>
                <a:effectLst/>
                <a:uLnTx/>
                <a:uFillTx/>
                <a:ea typeface="微軟正黑體" panose="020B0604030504040204" pitchFamily="34" charset="-120"/>
              </a:rPr>
              <a:t> </a:t>
            </a:r>
            <a:r>
              <a:rPr kumimoji="0" lang="en-US" altLang="zh-TW" sz="16600" b="1" i="0" u="none" strike="noStrike" kern="1200" cap="none" spc="0" normalizeH="0" baseline="0" noProof="0" dirty="0">
                <a:ln>
                  <a:noFill/>
                </a:ln>
                <a:solidFill>
                  <a:srgbClr val="39ACC9"/>
                </a:solidFill>
                <a:effectLst/>
                <a:uLnTx/>
                <a:uFillTx/>
                <a:ea typeface="微軟正黑體" panose="020B0604030504040204" pitchFamily="34" charset="-120"/>
              </a:rPr>
              <a:t>201</a:t>
            </a:r>
            <a:r>
              <a:rPr kumimoji="0" lang="en-US" sz="16600" b="1" i="0" u="none" strike="noStrike" kern="1200" cap="none" spc="0" normalizeH="0" baseline="0" noProof="0" dirty="0">
                <a:ln>
                  <a:noFill/>
                </a:ln>
                <a:solidFill>
                  <a:srgbClr val="39ACC9"/>
                </a:solidFill>
                <a:effectLst/>
                <a:uLnTx/>
                <a:uFillTx/>
                <a:ea typeface="微軟正黑體" panose="020B0604030504040204" pitchFamily="34" charset="-12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TW" altLang="en-US" sz="11200" b="1" dirty="0">
                <a:solidFill>
                  <a:srgbClr val="39ACC9"/>
                </a:solidFill>
                <a:ea typeface="微軟正黑體" panose="020B0604030504040204" pitchFamily="34" charset="-120"/>
              </a:rPr>
              <a:t>進階銷售 </a:t>
            </a:r>
            <a:r>
              <a:rPr lang="en-US" altLang="zh-TW" sz="11200" b="1" dirty="0">
                <a:solidFill>
                  <a:srgbClr val="39ACC9"/>
                </a:solidFill>
                <a:ea typeface="微軟正黑體" panose="020B0604030504040204" pitchFamily="34" charset="-120"/>
              </a:rPr>
              <a:t>&amp;</a:t>
            </a:r>
            <a:r>
              <a:rPr lang="zh-TW" altLang="en-US" sz="11200" b="1" dirty="0">
                <a:solidFill>
                  <a:srgbClr val="39ACC9"/>
                </a:solidFill>
                <a:ea typeface="微軟正黑體" panose="020B0604030504040204" pitchFamily="34" charset="-120"/>
              </a:rPr>
              <a:t> 事業交流</a:t>
            </a:r>
            <a:endParaRPr kumimoji="0" lang="en-US" sz="2800" b="0" i="0" u="none" strike="noStrike" kern="1200" cap="none" spc="0" normalizeH="0" baseline="0" noProof="0" dirty="0">
              <a:ln>
                <a:noFill/>
              </a:ln>
              <a:solidFill>
                <a:prstClr val="black"/>
              </a:solidFill>
              <a:effectLst/>
              <a:uLnTx/>
              <a:uFillTx/>
              <a:ea typeface="微軟正黑體" panose="020B0604030504040204" pitchFamily="34" charset="-120"/>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654" y="3322987"/>
            <a:ext cx="5219700" cy="2936081"/>
          </a:xfrm>
          <a:prstGeom prst="rect">
            <a:avLst/>
          </a:prstGeom>
        </p:spPr>
      </p:pic>
    </p:spTree>
    <p:extLst>
      <p:ext uri="{BB962C8B-B14F-4D97-AF65-F5344CB8AC3E}">
        <p14:creationId xmlns:p14="http://schemas.microsoft.com/office/powerpoint/2010/main" val="882949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8" name="Rectangle 7"/>
          <p:cNvSpPr/>
          <p:nvPr/>
        </p:nvSpPr>
        <p:spPr>
          <a:xfrm>
            <a:off x="3967238" y="255209"/>
            <a:ext cx="4354287" cy="543675"/>
          </a:xfrm>
          <a:prstGeom prst="rect">
            <a:avLst/>
          </a:prstGeom>
          <a:solidFill>
            <a:srgbClr val="00B0F0">
              <a:alpha val="85000"/>
            </a:srgbClr>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933" b="1" i="0" u="sng" strike="noStrike" kern="1200" cap="all" spc="0" normalizeH="0" baseline="0" noProof="0" dirty="0">
                <a:ln>
                  <a:noFill/>
                </a:ln>
                <a:solidFill>
                  <a:prstClr val="white"/>
                </a:solidFill>
                <a:effectLst/>
                <a:uLnTx/>
                <a:uFillTx/>
                <a:latin typeface="Calibri"/>
                <a:ea typeface="+mn-ea"/>
                <a:cs typeface="+mn-cs"/>
              </a:rPr>
              <a:t>www.mawc411.com</a:t>
            </a:r>
          </a:p>
        </p:txBody>
      </p:sp>
      <p:pic>
        <p:nvPicPr>
          <p:cNvPr id="4" name="圖片 3"/>
          <p:cNvPicPr>
            <a:picLocks noChangeAspect="1"/>
          </p:cNvPicPr>
          <p:nvPr/>
        </p:nvPicPr>
        <p:blipFill rotWithShape="1">
          <a:blip r:embed="rId4"/>
          <a:srcRect b="48948"/>
          <a:stretch/>
        </p:blipFill>
        <p:spPr>
          <a:xfrm>
            <a:off x="4293781" y="1485715"/>
            <a:ext cx="3585864" cy="4815025"/>
          </a:xfrm>
          <a:prstGeom prst="rect">
            <a:avLst/>
          </a:prstGeom>
        </p:spPr>
      </p:pic>
      <p:pic>
        <p:nvPicPr>
          <p:cNvPr id="5" name="圖片 4"/>
          <p:cNvPicPr>
            <a:picLocks noChangeAspect="1"/>
          </p:cNvPicPr>
          <p:nvPr/>
        </p:nvPicPr>
        <p:blipFill rotWithShape="1">
          <a:blip r:embed="rId5"/>
          <a:srcRect r="6892" b="84040"/>
          <a:stretch/>
        </p:blipFill>
        <p:spPr>
          <a:xfrm>
            <a:off x="9513014" y="3620910"/>
            <a:ext cx="1414629" cy="2305962"/>
          </a:xfrm>
          <a:prstGeom prst="rect">
            <a:avLst/>
          </a:prstGeom>
        </p:spPr>
      </p:pic>
    </p:spTree>
    <p:extLst>
      <p:ext uri="{BB962C8B-B14F-4D97-AF65-F5344CB8AC3E}">
        <p14:creationId xmlns:p14="http://schemas.microsoft.com/office/powerpoint/2010/main" val="399413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Rectangle 4"/>
          <p:cNvSpPr/>
          <p:nvPr/>
        </p:nvSpPr>
        <p:spPr>
          <a:xfrm>
            <a:off x="7602072" y="0"/>
            <a:ext cx="4589929" cy="1864659"/>
          </a:xfrm>
          <a:prstGeom prst="rect">
            <a:avLst/>
          </a:prstGeom>
          <a:solidFill>
            <a:srgbClr val="00B0F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TW" altLang="en-US" sz="4267"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什麼是數位行銷</a:t>
            </a:r>
            <a:endParaRPr kumimoji="0" lang="en-US" sz="4267"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6" name="Rectangle 5"/>
          <p:cNvSpPr/>
          <p:nvPr/>
        </p:nvSpPr>
        <p:spPr>
          <a:xfrm>
            <a:off x="0" y="4823013"/>
            <a:ext cx="12192000" cy="2034988"/>
          </a:xfrm>
          <a:prstGeom prst="rect">
            <a:avLst/>
          </a:prstGeom>
          <a:solidFill>
            <a:srgbClr val="00B0F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TW" altLang="en-US" sz="4267"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使用</a:t>
            </a:r>
            <a:r>
              <a:rPr kumimoji="0" lang="zh-TW" altLang="en-US" sz="4267"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rPr>
              <a:t>數位頻道行銷</a:t>
            </a:r>
            <a:r>
              <a:rPr kumimoji="0" lang="zh-TW" altLang="en-US" sz="4267"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產品或是服務，</a:t>
            </a:r>
            <a:endParaRPr kumimoji="0" lang="en-US" altLang="zh-TW" sz="4267"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TW" altLang="en-US" sz="4267"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觸及消費者</a:t>
            </a:r>
            <a:endParaRPr kumimoji="0" lang="en-US" sz="4267"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99311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b="68803"/>
          <a:stretch/>
        </p:blipFill>
        <p:spPr>
          <a:xfrm>
            <a:off x="0" y="-169335"/>
            <a:ext cx="12192000" cy="7173405"/>
          </a:xfrm>
          <a:prstGeom prst="rect">
            <a:avLst/>
          </a:prstGeom>
        </p:spPr>
      </p:pic>
    </p:spTree>
    <p:extLst>
      <p:ext uri="{BB962C8B-B14F-4D97-AF65-F5344CB8AC3E}">
        <p14:creationId xmlns:p14="http://schemas.microsoft.com/office/powerpoint/2010/main" val="4282617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0" y="267010"/>
            <a:ext cx="12177984" cy="6272686"/>
            <a:chOff x="-1" y="1459203"/>
            <a:chExt cx="9964548" cy="5132580"/>
          </a:xfrm>
        </p:grpSpPr>
        <p:pic>
          <p:nvPicPr>
            <p:cNvPr id="2" name="圖片 1"/>
            <p:cNvPicPr>
              <a:picLocks noChangeAspect="1"/>
            </p:cNvPicPr>
            <p:nvPr/>
          </p:nvPicPr>
          <p:blipFill rotWithShape="1">
            <a:blip r:embed="rId2"/>
            <a:srcRect t="13259" b="65063"/>
            <a:stretch/>
          </p:blipFill>
          <p:spPr>
            <a:xfrm>
              <a:off x="0" y="2581154"/>
              <a:ext cx="9964547" cy="4010629"/>
            </a:xfrm>
            <a:prstGeom prst="rect">
              <a:avLst/>
            </a:prstGeom>
          </p:spPr>
        </p:pic>
        <p:pic>
          <p:nvPicPr>
            <p:cNvPr id="5" name="圖片 4"/>
            <p:cNvPicPr>
              <a:picLocks noChangeAspect="1"/>
            </p:cNvPicPr>
            <p:nvPr/>
          </p:nvPicPr>
          <p:blipFill rotWithShape="1">
            <a:blip r:embed="rId2"/>
            <a:srcRect b="93936"/>
            <a:stretch/>
          </p:blipFill>
          <p:spPr>
            <a:xfrm>
              <a:off x="-1" y="1459203"/>
              <a:ext cx="9964547" cy="1121951"/>
            </a:xfrm>
            <a:prstGeom prst="rect">
              <a:avLst/>
            </a:prstGeom>
          </p:spPr>
        </p:pic>
      </p:grpSp>
    </p:spTree>
    <p:extLst>
      <p:ext uri="{BB962C8B-B14F-4D97-AF65-F5344CB8AC3E}">
        <p14:creationId xmlns:p14="http://schemas.microsoft.com/office/powerpoint/2010/main" val="2305272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137EF39-7E17-4911-9C18-56EF74DEB75D}"/>
              </a:ext>
            </a:extLst>
          </p:cNvPr>
          <p:cNvPicPr>
            <a:picLocks noChangeAspect="1"/>
          </p:cNvPicPr>
          <p:nvPr/>
        </p:nvPicPr>
        <p:blipFill>
          <a:blip r:embed="rId2"/>
          <a:stretch>
            <a:fillRect/>
          </a:stretch>
        </p:blipFill>
        <p:spPr>
          <a:xfrm>
            <a:off x="3469732" y="2195082"/>
            <a:ext cx="8957385" cy="4672685"/>
          </a:xfrm>
          <a:prstGeom prst="rect">
            <a:avLst/>
          </a:prstGeom>
        </p:spPr>
      </p:pic>
      <p:pic>
        <p:nvPicPr>
          <p:cNvPr id="19" name="Graphic 18">
            <a:extLst>
              <a:ext uri="{FF2B5EF4-FFF2-40B4-BE49-F238E27FC236}">
                <a16:creationId xmlns:a16="http://schemas.microsoft.com/office/drawing/2014/main" id="{982FDE9A-DBF7-4598-B0AB-CE14EAF1EDA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88682" y="6051075"/>
            <a:ext cx="781050" cy="781050"/>
          </a:xfrm>
          <a:prstGeom prst="rect">
            <a:avLst/>
          </a:prstGeom>
        </p:spPr>
      </p:pic>
      <p:pic>
        <p:nvPicPr>
          <p:cNvPr id="21" name="Graphic 20">
            <a:extLst>
              <a:ext uri="{FF2B5EF4-FFF2-40B4-BE49-F238E27FC236}">
                <a16:creationId xmlns:a16="http://schemas.microsoft.com/office/drawing/2014/main" id="{82C2BA97-4188-4332-8E52-2E260D7FD81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226897" y="6076950"/>
            <a:ext cx="781050" cy="781050"/>
          </a:xfrm>
          <a:prstGeom prst="rect">
            <a:avLst/>
          </a:prstGeom>
        </p:spPr>
      </p:pic>
      <p:pic>
        <p:nvPicPr>
          <p:cNvPr id="23" name="Graphic 22">
            <a:extLst>
              <a:ext uri="{FF2B5EF4-FFF2-40B4-BE49-F238E27FC236}">
                <a16:creationId xmlns:a16="http://schemas.microsoft.com/office/drawing/2014/main" id="{7F5DF3F3-0EBD-4B2B-870C-0C0730D9A45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134642" y="6163984"/>
            <a:ext cx="704850" cy="704850"/>
          </a:xfrm>
          <a:prstGeom prst="rect">
            <a:avLst/>
          </a:prstGeom>
        </p:spPr>
      </p:pic>
      <p:pic>
        <p:nvPicPr>
          <p:cNvPr id="25" name="Graphic 24">
            <a:extLst>
              <a:ext uri="{FF2B5EF4-FFF2-40B4-BE49-F238E27FC236}">
                <a16:creationId xmlns:a16="http://schemas.microsoft.com/office/drawing/2014/main" id="{DD560211-7561-4767-8FE9-77CEF5EB136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217821" y="6168918"/>
            <a:ext cx="704850" cy="704850"/>
          </a:xfrm>
          <a:prstGeom prst="rect">
            <a:avLst/>
          </a:prstGeom>
        </p:spPr>
      </p:pic>
      <p:pic>
        <p:nvPicPr>
          <p:cNvPr id="27" name="Graphic 26">
            <a:extLst>
              <a:ext uri="{FF2B5EF4-FFF2-40B4-BE49-F238E27FC236}">
                <a16:creationId xmlns:a16="http://schemas.microsoft.com/office/drawing/2014/main" id="{3D90DFF8-CEC3-43D5-8F43-BEA2BDE45749}"/>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301000" y="6168918"/>
            <a:ext cx="704850" cy="704850"/>
          </a:xfrm>
          <a:prstGeom prst="rect">
            <a:avLst/>
          </a:prstGeom>
        </p:spPr>
      </p:pic>
      <p:pic>
        <p:nvPicPr>
          <p:cNvPr id="29" name="Graphic 28">
            <a:extLst>
              <a:ext uri="{FF2B5EF4-FFF2-40B4-BE49-F238E27FC236}">
                <a16:creationId xmlns:a16="http://schemas.microsoft.com/office/drawing/2014/main" id="{A7ED2CAB-CD36-4C78-BD62-B26584A0AC5F}"/>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096000" y="6153150"/>
            <a:ext cx="704850" cy="704850"/>
          </a:xfrm>
          <a:prstGeom prst="rect">
            <a:avLst/>
          </a:prstGeom>
        </p:spPr>
      </p:pic>
      <p:pic>
        <p:nvPicPr>
          <p:cNvPr id="31" name="Graphic 30">
            <a:extLst>
              <a:ext uri="{FF2B5EF4-FFF2-40B4-BE49-F238E27FC236}">
                <a16:creationId xmlns:a16="http://schemas.microsoft.com/office/drawing/2014/main" id="{CF97C574-0538-478F-AEB0-9CE70434D0E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8981314" y="6163984"/>
            <a:ext cx="704850" cy="704850"/>
          </a:xfrm>
          <a:prstGeom prst="rect">
            <a:avLst/>
          </a:prstGeom>
        </p:spPr>
      </p:pic>
      <p:pic>
        <p:nvPicPr>
          <p:cNvPr id="33" name="Graphic 32">
            <a:extLst>
              <a:ext uri="{FF2B5EF4-FFF2-40B4-BE49-F238E27FC236}">
                <a16:creationId xmlns:a16="http://schemas.microsoft.com/office/drawing/2014/main" id="{C6BE9B47-B76C-4D1D-8E12-1D674D6988FC}"/>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7991663" y="6168918"/>
            <a:ext cx="704850" cy="704850"/>
          </a:xfrm>
          <a:prstGeom prst="rect">
            <a:avLst/>
          </a:prstGeom>
        </p:spPr>
      </p:pic>
      <p:pic>
        <p:nvPicPr>
          <p:cNvPr id="35" name="Graphic 34">
            <a:extLst>
              <a:ext uri="{FF2B5EF4-FFF2-40B4-BE49-F238E27FC236}">
                <a16:creationId xmlns:a16="http://schemas.microsoft.com/office/drawing/2014/main" id="{CCD43845-7A3D-49EF-BD1F-120B4C617BE7}"/>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7002012" y="6168918"/>
            <a:ext cx="704850" cy="704850"/>
          </a:xfrm>
          <a:prstGeom prst="rect">
            <a:avLst/>
          </a:prstGeom>
        </p:spPr>
      </p:pic>
      <p:pic>
        <p:nvPicPr>
          <p:cNvPr id="37" name="Graphic 36">
            <a:extLst>
              <a:ext uri="{FF2B5EF4-FFF2-40B4-BE49-F238E27FC236}">
                <a16:creationId xmlns:a16="http://schemas.microsoft.com/office/drawing/2014/main" id="{9565BC78-375D-4F5B-B8B0-EB75CB5C15D5}"/>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10088488" y="6127275"/>
            <a:ext cx="704850" cy="704850"/>
          </a:xfrm>
          <a:prstGeom prst="rect">
            <a:avLst/>
          </a:prstGeom>
        </p:spPr>
      </p:pic>
      <p:pic>
        <p:nvPicPr>
          <p:cNvPr id="39" name="Graphic 38">
            <a:extLst>
              <a:ext uri="{FF2B5EF4-FFF2-40B4-BE49-F238E27FC236}">
                <a16:creationId xmlns:a16="http://schemas.microsoft.com/office/drawing/2014/main" id="{9FD588ED-833E-40AF-8E24-43E4C0812DCD}"/>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154346" y="165210"/>
            <a:ext cx="12192000" cy="1508289"/>
          </a:xfrm>
          <a:prstGeom prst="rect">
            <a:avLst/>
          </a:prstGeom>
        </p:spPr>
      </p:pic>
      <p:pic>
        <p:nvPicPr>
          <p:cNvPr id="13" name="Graphic 12">
            <a:extLst>
              <a:ext uri="{FF2B5EF4-FFF2-40B4-BE49-F238E27FC236}">
                <a16:creationId xmlns:a16="http://schemas.microsoft.com/office/drawing/2014/main" id="{799A8880-F54D-47DE-8247-39D0CB76C615}"/>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a:off x="383254" y="2071313"/>
            <a:ext cx="2083942" cy="1921134"/>
          </a:xfrm>
          <a:prstGeom prst="rect">
            <a:avLst/>
          </a:prstGeom>
        </p:spPr>
      </p:pic>
      <p:sp>
        <p:nvSpPr>
          <p:cNvPr id="3" name="TextBox 2">
            <a:extLst>
              <a:ext uri="{FF2B5EF4-FFF2-40B4-BE49-F238E27FC236}">
                <a16:creationId xmlns:a16="http://schemas.microsoft.com/office/drawing/2014/main" id="{549157FA-1E45-48DA-80BF-D6829DD86C5E}"/>
              </a:ext>
            </a:extLst>
          </p:cNvPr>
          <p:cNvSpPr txBox="1"/>
          <p:nvPr/>
        </p:nvSpPr>
        <p:spPr>
          <a:xfrm>
            <a:off x="2588278" y="1886915"/>
            <a:ext cx="7627593" cy="2554545"/>
          </a:xfrm>
          <a:prstGeom prst="rect">
            <a:avLst/>
          </a:prstGeom>
          <a:noFill/>
        </p:spPr>
        <p:txBody>
          <a:bodyPr wrap="square" rtlCol="0">
            <a:spAutoFit/>
          </a:bodyPr>
          <a:lstStyle/>
          <a:p>
            <a:pPr marL="457200" marR="0" lvl="0" indent="-457200" algn="l" defTabSz="9130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3200" b="1" i="0" u="none" strike="noStrike" kern="1200" cap="none" spc="0" normalizeH="0" baseline="0" noProof="0" dirty="0">
                <a:ln>
                  <a:noFill/>
                </a:ln>
                <a:solidFill>
                  <a:prstClr val="black"/>
                </a:solidFill>
                <a:effectLst/>
                <a:uLnTx/>
                <a:uFillTx/>
                <a:ea typeface="微軟正黑體" panose="020B0604030504040204" pitchFamily="34" charset="-120"/>
              </a:rPr>
              <a:t>學習如何以網路中心獲得成功</a:t>
            </a:r>
            <a:r>
              <a:rPr kumimoji="0" lang="en-US" sz="3200" b="1" i="0" u="none" strike="noStrike" kern="1200" cap="none" spc="0" normalizeH="0" baseline="0" noProof="0" dirty="0">
                <a:ln>
                  <a:noFill/>
                </a:ln>
                <a:solidFill>
                  <a:prstClr val="black"/>
                </a:solidFill>
                <a:effectLst/>
                <a:uLnTx/>
                <a:uFillTx/>
                <a:ea typeface="微軟正黑體" panose="020B0604030504040204" pitchFamily="34" charset="-120"/>
              </a:rPr>
              <a:t/>
            </a:r>
            <a:br>
              <a:rPr kumimoji="0" lang="en-US" sz="3200" b="1" i="0" u="none" strike="noStrike" kern="1200" cap="none" spc="0" normalizeH="0" baseline="0" noProof="0" dirty="0">
                <a:ln>
                  <a:noFill/>
                </a:ln>
                <a:solidFill>
                  <a:prstClr val="black"/>
                </a:solidFill>
                <a:effectLst/>
                <a:uLnTx/>
                <a:uFillTx/>
                <a:ea typeface="微軟正黑體" panose="020B0604030504040204" pitchFamily="34" charset="-120"/>
              </a:rPr>
            </a:br>
            <a:endParaRPr kumimoji="0" lang="en-US" sz="3200" b="1" i="0" u="none" strike="noStrike" kern="1200" cap="none" spc="0" normalizeH="0" baseline="0" noProof="0" dirty="0">
              <a:ln>
                <a:noFill/>
              </a:ln>
              <a:solidFill>
                <a:prstClr val="black"/>
              </a:solidFill>
              <a:effectLst/>
              <a:uLnTx/>
              <a:uFillTx/>
              <a:ea typeface="微軟正黑體" panose="020B0604030504040204" pitchFamily="34" charset="-120"/>
            </a:endParaRPr>
          </a:p>
          <a:p>
            <a:pPr marL="457200" marR="0" lvl="0" indent="-457200" algn="l" defTabSz="9130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3200" b="1" i="0" u="none" strike="noStrike" kern="1200" cap="none" spc="0" normalizeH="0" baseline="0" noProof="0" dirty="0">
                <a:ln>
                  <a:noFill/>
                </a:ln>
                <a:solidFill>
                  <a:prstClr val="black"/>
                </a:solidFill>
                <a:effectLst/>
                <a:uLnTx/>
                <a:uFillTx/>
                <a:ea typeface="微軟正黑體" panose="020B0604030504040204" pitchFamily="34" charset="-120"/>
              </a:rPr>
              <a:t>爭取每月 </a:t>
            </a:r>
            <a:r>
              <a:rPr kumimoji="0" lang="en-US" altLang="zh-TW" sz="3200" b="1" i="0" u="none" strike="noStrike" kern="1200" cap="none" spc="0" normalizeH="0" baseline="0" noProof="0" dirty="0">
                <a:ln>
                  <a:noFill/>
                </a:ln>
                <a:solidFill>
                  <a:prstClr val="black"/>
                </a:solidFill>
                <a:effectLst/>
                <a:uLnTx/>
                <a:uFillTx/>
                <a:ea typeface="微軟正黑體" panose="020B0604030504040204" pitchFamily="34" charset="-120"/>
              </a:rPr>
              <a:t>&amp;</a:t>
            </a:r>
            <a:r>
              <a:rPr kumimoji="0" lang="zh-TW" altLang="en-US" sz="3200" b="1" i="0" u="none" strike="noStrike" kern="1200" cap="none" spc="0" normalizeH="0" baseline="0" noProof="0" dirty="0">
                <a:ln>
                  <a:noFill/>
                </a:ln>
                <a:solidFill>
                  <a:prstClr val="black"/>
                </a:solidFill>
                <a:effectLst/>
                <a:uLnTx/>
                <a:uFillTx/>
                <a:ea typeface="微軟正黑體" panose="020B0604030504040204" pitchFamily="34" charset="-120"/>
              </a:rPr>
              <a:t> 最終獎項</a:t>
            </a:r>
            <a:r>
              <a:rPr kumimoji="0" lang="en-US" sz="3200" b="1" i="0" u="none" strike="noStrike" kern="1200" cap="none" spc="0" normalizeH="0" baseline="0" noProof="0" dirty="0">
                <a:ln>
                  <a:noFill/>
                </a:ln>
                <a:solidFill>
                  <a:prstClr val="black"/>
                </a:solidFill>
                <a:effectLst/>
                <a:uLnTx/>
                <a:uFillTx/>
                <a:ea typeface="微軟正黑體" panose="020B0604030504040204" pitchFamily="34" charset="-120"/>
              </a:rPr>
              <a:t/>
            </a:r>
            <a:br>
              <a:rPr kumimoji="0" lang="en-US" sz="3200" b="1" i="0" u="none" strike="noStrike" kern="1200" cap="none" spc="0" normalizeH="0" baseline="0" noProof="0" dirty="0">
                <a:ln>
                  <a:noFill/>
                </a:ln>
                <a:solidFill>
                  <a:prstClr val="black"/>
                </a:solidFill>
                <a:effectLst/>
                <a:uLnTx/>
                <a:uFillTx/>
                <a:ea typeface="微軟正黑體" panose="020B0604030504040204" pitchFamily="34" charset="-120"/>
              </a:rPr>
            </a:br>
            <a:endParaRPr kumimoji="0" lang="en-US" sz="3200" b="1" i="0" u="none" strike="noStrike" kern="1200" cap="none" spc="0" normalizeH="0" baseline="0" noProof="0" dirty="0">
              <a:ln>
                <a:noFill/>
              </a:ln>
              <a:solidFill>
                <a:prstClr val="black"/>
              </a:solidFill>
              <a:effectLst/>
              <a:uLnTx/>
              <a:uFillTx/>
              <a:ea typeface="微軟正黑體" panose="020B0604030504040204" pitchFamily="34" charset="-120"/>
            </a:endParaRPr>
          </a:p>
          <a:p>
            <a:pPr marL="457200" marR="0" lvl="0" indent="-457200" algn="l" defTabSz="9130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3200" b="1" i="0" u="none" strike="noStrike" kern="1200" cap="none" spc="0" normalizeH="0" baseline="0" noProof="0" dirty="0">
                <a:ln>
                  <a:noFill/>
                </a:ln>
                <a:solidFill>
                  <a:prstClr val="black"/>
                </a:solidFill>
                <a:effectLst/>
                <a:uLnTx/>
                <a:uFillTx/>
                <a:ea typeface="微軟正黑體" panose="020B0604030504040204" pitchFamily="34" charset="-120"/>
              </a:rPr>
              <a:t>成功的認證徽章</a:t>
            </a:r>
            <a:endParaRPr kumimoji="0" lang="en-US" sz="3200" b="1" i="0" u="none" strike="noStrike" kern="1200" cap="none" spc="0" normalizeH="0" baseline="0" noProof="0" dirty="0">
              <a:ln>
                <a:noFill/>
              </a:ln>
              <a:solidFill>
                <a:prstClr val="black"/>
              </a:solidFill>
              <a:effectLst/>
              <a:uLnTx/>
              <a:uFillTx/>
              <a:ea typeface="微軟正黑體" panose="020B0604030504040204" pitchFamily="34" charset="-120"/>
            </a:endParaRPr>
          </a:p>
        </p:txBody>
      </p:sp>
      <p:sp>
        <p:nvSpPr>
          <p:cNvPr id="4" name="TextBox 3">
            <a:extLst>
              <a:ext uri="{FF2B5EF4-FFF2-40B4-BE49-F238E27FC236}">
                <a16:creationId xmlns:a16="http://schemas.microsoft.com/office/drawing/2014/main" id="{399E3E71-D4BB-4C48-AE47-0700FE813A19}"/>
              </a:ext>
            </a:extLst>
          </p:cNvPr>
          <p:cNvSpPr txBox="1"/>
          <p:nvPr/>
        </p:nvSpPr>
        <p:spPr>
          <a:xfrm>
            <a:off x="1183543" y="4933903"/>
            <a:ext cx="7994468" cy="707886"/>
          </a:xfrm>
          <a:prstGeom prst="rect">
            <a:avLst/>
          </a:prstGeom>
          <a:noFill/>
        </p:spPr>
        <p:txBody>
          <a:bodyPr wrap="square" rtlCol="0">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black"/>
                </a:solidFill>
                <a:effectLst/>
                <a:uLnTx/>
                <a:uFillTx/>
                <a:ea typeface="微軟正黑體" panose="020B0604030504040204" pitchFamily="34" charset="-120"/>
              </a:rPr>
              <a:t>現在就到 </a:t>
            </a:r>
            <a:r>
              <a:rPr kumimoji="0" lang="en-US" sz="4000" b="1" i="0" u="none" strike="noStrike" kern="1200" cap="none" spc="0" normalizeH="0" baseline="0" noProof="0" dirty="0">
                <a:ln>
                  <a:noFill/>
                </a:ln>
                <a:solidFill>
                  <a:prstClr val="black"/>
                </a:solidFill>
                <a:effectLst/>
                <a:uLnTx/>
                <a:uFillTx/>
                <a:ea typeface="微軟正黑體" panose="020B0604030504040204" pitchFamily="34" charset="-120"/>
              </a:rPr>
              <a:t>mawc411</a:t>
            </a:r>
            <a:r>
              <a:rPr kumimoji="0" lang="zh-TW" altLang="en-US" sz="4000" b="1" i="0" u="none" strike="noStrike" kern="1200" cap="none" spc="0" normalizeH="0" baseline="0" noProof="0" dirty="0">
                <a:ln>
                  <a:noFill/>
                </a:ln>
                <a:solidFill>
                  <a:prstClr val="black"/>
                </a:solidFill>
                <a:effectLst/>
                <a:uLnTx/>
                <a:uFillTx/>
                <a:ea typeface="微軟正黑體" panose="020B0604030504040204" pitchFamily="34" charset="-120"/>
              </a:rPr>
              <a:t>網站報名</a:t>
            </a:r>
            <a:endParaRPr kumimoji="0" lang="en-US" sz="4000" b="1" i="0" u="none" strike="noStrike" kern="1200" cap="none" spc="0" normalizeH="0" baseline="0" noProof="0" dirty="0">
              <a:ln>
                <a:noFill/>
              </a:ln>
              <a:solidFill>
                <a:prstClr val="black"/>
              </a:solidFill>
              <a:effectLst/>
              <a:uLnTx/>
              <a:uFillTx/>
              <a:ea typeface="微軟正黑體" panose="020B0604030504040204" pitchFamily="34" charset="-120"/>
            </a:endParaRPr>
          </a:p>
        </p:txBody>
      </p:sp>
      <p:pic>
        <p:nvPicPr>
          <p:cNvPr id="20" name="Graphic 23">
            <a:extLst>
              <a:ext uri="{FF2B5EF4-FFF2-40B4-BE49-F238E27FC236}">
                <a16:creationId xmlns:a16="http://schemas.microsoft.com/office/drawing/2014/main" id="{27D7092B-F974-42B4-B27D-1193D1A953E9}"/>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154346" y="165210"/>
            <a:ext cx="12192000" cy="1508289"/>
          </a:xfrm>
          <a:prstGeom prst="rect">
            <a:avLst/>
          </a:prstGeom>
        </p:spPr>
      </p:pic>
      <p:sp>
        <p:nvSpPr>
          <p:cNvPr id="22" name="TextBox 25">
            <a:extLst>
              <a:ext uri="{FF2B5EF4-FFF2-40B4-BE49-F238E27FC236}">
                <a16:creationId xmlns:a16="http://schemas.microsoft.com/office/drawing/2014/main" id="{13FAAA8A-4EF1-461B-8C05-3D7885ACFA50}"/>
              </a:ext>
            </a:extLst>
          </p:cNvPr>
          <p:cNvSpPr txBox="1"/>
          <p:nvPr/>
        </p:nvSpPr>
        <p:spPr>
          <a:xfrm>
            <a:off x="493981" y="298098"/>
            <a:ext cx="6908305" cy="1107996"/>
          </a:xfrm>
          <a:prstGeom prst="rect">
            <a:avLst/>
          </a:prstGeom>
          <a:noFill/>
        </p:spPr>
        <p:txBody>
          <a:bodyPr wrap="square" rtlCol="0">
            <a:spAutoFit/>
          </a:bodyPr>
          <a:lstStyle/>
          <a:p>
            <a:r>
              <a:rPr lang="en-US" sz="6600" b="1" dirty="0">
                <a:solidFill>
                  <a:schemeClr val="bg1"/>
                </a:solidFill>
                <a:effectLst>
                  <a:outerShdw blurRad="38100" dist="38100" dir="2700000" algn="tl">
                    <a:srgbClr val="000000">
                      <a:alpha val="43137"/>
                    </a:srgbClr>
                  </a:outerShdw>
                </a:effectLst>
              </a:rPr>
              <a:t>Level Up </a:t>
            </a:r>
            <a:r>
              <a:rPr lang="zh-TW" altLang="en-US" sz="6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挑戰</a:t>
            </a:r>
            <a:endParaRPr lang="en-US" sz="6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4" name="TextBox 27">
            <a:extLst>
              <a:ext uri="{FF2B5EF4-FFF2-40B4-BE49-F238E27FC236}">
                <a16:creationId xmlns:a16="http://schemas.microsoft.com/office/drawing/2014/main" id="{5C58B11B-4533-4786-A99C-F7568FE08E76}"/>
              </a:ext>
            </a:extLst>
          </p:cNvPr>
          <p:cNvSpPr txBox="1"/>
          <p:nvPr/>
        </p:nvSpPr>
        <p:spPr>
          <a:xfrm>
            <a:off x="7375140" y="452709"/>
            <a:ext cx="4635368" cy="830997"/>
          </a:xfrm>
          <a:prstGeom prst="rect">
            <a:avLst/>
          </a:prstGeom>
          <a:noFill/>
        </p:spPr>
        <p:txBody>
          <a:bodyPr wrap="square" rtlCol="0">
            <a:spAutoFit/>
          </a:bodyPr>
          <a:lstStyle/>
          <a:p>
            <a:r>
              <a:rPr lang="en-US" altLang="zh-TW" sz="2400" b="1" dirty="0">
                <a:solidFill>
                  <a:schemeClr val="bg1"/>
                </a:solidFill>
                <a:ea typeface="微軟正黑體" panose="020B0604030504040204" pitchFamily="34" charset="-120"/>
              </a:rPr>
              <a:t>2019</a:t>
            </a:r>
            <a:r>
              <a:rPr lang="zh-TW" altLang="en-US" sz="2400" b="1" dirty="0">
                <a:solidFill>
                  <a:schemeClr val="bg1"/>
                </a:solidFill>
                <a:ea typeface="微軟正黑體" panose="020B0604030504040204" pitchFamily="34" charset="-120"/>
              </a:rPr>
              <a:t>年</a:t>
            </a:r>
            <a:r>
              <a:rPr lang="en-US" altLang="zh-TW" sz="2400" b="1" dirty="0">
                <a:solidFill>
                  <a:schemeClr val="bg1"/>
                </a:solidFill>
                <a:ea typeface="微軟正黑體" panose="020B0604030504040204" pitchFamily="34" charset="-120"/>
              </a:rPr>
              <a:t>3</a:t>
            </a:r>
            <a:r>
              <a:rPr lang="zh-TW" altLang="en-US" sz="2400" b="1" dirty="0">
                <a:solidFill>
                  <a:schemeClr val="bg1"/>
                </a:solidFill>
                <a:ea typeface="微軟正黑體" panose="020B0604030504040204" pitchFamily="34" charset="-120"/>
              </a:rPr>
              <a:t>月</a:t>
            </a:r>
            <a:r>
              <a:rPr lang="en-US" altLang="zh-TW" sz="2400" b="1" dirty="0">
                <a:solidFill>
                  <a:schemeClr val="bg1"/>
                </a:solidFill>
                <a:ea typeface="微軟正黑體" panose="020B0604030504040204" pitchFamily="34" charset="-120"/>
              </a:rPr>
              <a:t>1</a:t>
            </a:r>
            <a:r>
              <a:rPr lang="zh-TW" altLang="en-US" sz="2400" b="1" dirty="0">
                <a:solidFill>
                  <a:schemeClr val="bg1"/>
                </a:solidFill>
                <a:ea typeface="微軟正黑體" panose="020B0604030504040204" pitchFamily="34" charset="-120"/>
              </a:rPr>
              <a:t>日</a:t>
            </a:r>
            <a:r>
              <a:rPr lang="en-US" sz="2400" b="1" dirty="0">
                <a:solidFill>
                  <a:schemeClr val="bg1"/>
                </a:solidFill>
                <a:ea typeface="微軟正黑體" panose="020B0604030504040204" pitchFamily="34" charset="-120"/>
              </a:rPr>
              <a:t> – </a:t>
            </a:r>
            <a:r>
              <a:rPr lang="en-US" altLang="zh-TW" sz="2400" b="1" dirty="0">
                <a:solidFill>
                  <a:schemeClr val="bg1"/>
                </a:solidFill>
                <a:ea typeface="微軟正黑體" panose="020B0604030504040204" pitchFamily="34" charset="-120"/>
              </a:rPr>
              <a:t>7</a:t>
            </a:r>
            <a:r>
              <a:rPr lang="zh-TW" altLang="en-US" sz="2400" b="1" dirty="0">
                <a:solidFill>
                  <a:schemeClr val="bg1"/>
                </a:solidFill>
                <a:ea typeface="微軟正黑體" panose="020B0604030504040204" pitchFamily="34" charset="-120"/>
              </a:rPr>
              <a:t>月</a:t>
            </a:r>
            <a:r>
              <a:rPr lang="en-US" altLang="zh-TW" sz="2400" b="1" dirty="0">
                <a:solidFill>
                  <a:schemeClr val="bg1"/>
                </a:solidFill>
                <a:ea typeface="微軟正黑體" panose="020B0604030504040204" pitchFamily="34" charset="-120"/>
              </a:rPr>
              <a:t>31</a:t>
            </a:r>
            <a:r>
              <a:rPr lang="zh-TW" altLang="en-US" sz="2400" b="1" dirty="0">
                <a:solidFill>
                  <a:schemeClr val="bg1"/>
                </a:solidFill>
                <a:ea typeface="微軟正黑體" panose="020B0604030504040204" pitchFamily="34" charset="-120"/>
              </a:rPr>
              <a:t>日</a:t>
            </a:r>
            <a:endParaRPr lang="en-US" altLang="zh-TW" sz="2400" b="1" dirty="0">
              <a:solidFill>
                <a:schemeClr val="bg1"/>
              </a:solidFill>
              <a:ea typeface="微軟正黑體" panose="020B0604030504040204" pitchFamily="34" charset="-120"/>
            </a:endParaRPr>
          </a:p>
          <a:p>
            <a:r>
              <a:rPr lang="zh-TW" altLang="en-US" sz="2400" b="1" dirty="0">
                <a:solidFill>
                  <a:schemeClr val="bg1"/>
                </a:solidFill>
                <a:ea typeface="微軟正黑體" panose="020B0604030504040204" pitchFamily="34" charset="-120"/>
              </a:rPr>
              <a:t>每週訓練</a:t>
            </a:r>
            <a:r>
              <a:rPr lang="en-US" sz="2400" b="1" dirty="0">
                <a:solidFill>
                  <a:schemeClr val="bg1"/>
                </a:solidFill>
                <a:ea typeface="微軟正黑體" panose="020B0604030504040204" pitchFamily="34" charset="-120"/>
              </a:rPr>
              <a:t> &amp; </a:t>
            </a:r>
            <a:r>
              <a:rPr lang="zh-TW" altLang="en-US" sz="2400" b="1" dirty="0">
                <a:solidFill>
                  <a:schemeClr val="bg1"/>
                </a:solidFill>
                <a:ea typeface="微軟正黑體" panose="020B0604030504040204" pitchFamily="34" charset="-120"/>
              </a:rPr>
              <a:t>問責</a:t>
            </a:r>
            <a:endParaRPr lang="en-US" sz="2400" b="1" dirty="0">
              <a:solidFill>
                <a:schemeClr val="bg1"/>
              </a:solidFill>
              <a:ea typeface="微軟正黑體" panose="020B0604030504040204" pitchFamily="34" charset="-120"/>
            </a:endParaRPr>
          </a:p>
        </p:txBody>
      </p:sp>
    </p:spTree>
    <p:extLst>
      <p:ext uri="{BB962C8B-B14F-4D97-AF65-F5344CB8AC3E}">
        <p14:creationId xmlns:p14="http://schemas.microsoft.com/office/powerpoint/2010/main" val="138976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7010400" cy="4753051"/>
          </a:xfrm>
          <a:prstGeom prst="rect">
            <a:avLst/>
          </a:prstGeom>
        </p:spPr>
      </p:pic>
      <p:sp>
        <p:nvSpPr>
          <p:cNvPr id="4" name="Rectangle 3"/>
          <p:cNvSpPr/>
          <p:nvPr/>
        </p:nvSpPr>
        <p:spPr>
          <a:xfrm>
            <a:off x="7010400" y="0"/>
            <a:ext cx="51816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0" y="4753051"/>
            <a:ext cx="7010400" cy="2062296"/>
          </a:xfrm>
          <a:prstGeom prst="rect">
            <a:avLst/>
          </a:prstGeom>
          <a:solidFill>
            <a:schemeClr val="tx1">
              <a:lumMod val="85000"/>
              <a:lumOff val="15000"/>
              <a:alpha val="69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667" b="1" i="0" u="none" strike="noStrike" kern="1200" cap="none" spc="0" normalizeH="0" baseline="0" noProof="0" dirty="0">
                <a:ln>
                  <a:noFill/>
                </a:ln>
                <a:solidFill>
                  <a:srgbClr val="FFFFFF"/>
                </a:solidFill>
                <a:effectLst/>
                <a:uLnTx/>
                <a:uFillTx/>
                <a:latin typeface="Calibri"/>
                <a:ea typeface="微軟正黑體" panose="020B0604030504040204" pitchFamily="34" charset="-120"/>
                <a:cs typeface="+mn-cs"/>
              </a:rPr>
              <a:t>網路使全世界緊密相連！</a:t>
            </a:r>
            <a:endParaRPr kumimoji="0" lang="en-US" altLang="zh-TW" sz="2667" b="1" i="0" u="none" strike="noStrike" kern="1200" cap="none" spc="0" normalizeH="0" baseline="0" noProof="0" dirty="0">
              <a:ln>
                <a:noFill/>
              </a:ln>
              <a:solidFill>
                <a:srgbClr val="FFFFFF"/>
              </a:solidFill>
              <a:effectLst/>
              <a:uLnTx/>
              <a:uFillTx/>
              <a:latin typeface="Calibri"/>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667" b="1" i="0" u="none" strike="noStrike" kern="1200" cap="none" spc="0" normalizeH="0" baseline="0" noProof="0" dirty="0">
                <a:ln>
                  <a:noFill/>
                </a:ln>
                <a:solidFill>
                  <a:srgbClr val="FFFFFF"/>
                </a:solidFill>
                <a:effectLst/>
                <a:uLnTx/>
                <a:uFillTx/>
                <a:latin typeface="Calibri"/>
                <a:ea typeface="微軟正黑體" panose="020B0604030504040204" pitchFamily="34" charset="-120"/>
                <a:cs typeface="+mn-cs"/>
              </a:rPr>
              <a:t>每個人都與網路連在一起。</a:t>
            </a:r>
            <a:endParaRPr kumimoji="0" lang="en-US" altLang="zh-TW" sz="2667" b="1" i="0" u="none" strike="noStrike" kern="1200" cap="none" spc="0" normalizeH="0" baseline="0" noProof="0" dirty="0">
              <a:ln>
                <a:noFill/>
              </a:ln>
              <a:solidFill>
                <a:srgbClr val="FFFFFF"/>
              </a:solidFill>
              <a:effectLst/>
              <a:uLnTx/>
              <a:uFillTx/>
              <a:latin typeface="Calibri"/>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133" b="1" i="0" u="none" strike="noStrike" kern="1200" cap="none" spc="0" normalizeH="0" baseline="0" noProof="0" dirty="0">
              <a:ln>
                <a:noFill/>
              </a:ln>
              <a:solidFill>
                <a:srgbClr val="FFFFFF"/>
              </a:solidFill>
              <a:effectLst/>
              <a:uLnTx/>
              <a:uFillTx/>
              <a:latin typeface="Calibri"/>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667" b="1" i="0" u="none" strike="noStrike" kern="1200" cap="none" spc="0" normalizeH="0" baseline="0" noProof="0" dirty="0">
                <a:ln>
                  <a:noFill/>
                </a:ln>
                <a:solidFill>
                  <a:srgbClr val="FFFFFF"/>
                </a:solidFill>
                <a:effectLst/>
                <a:uLnTx/>
                <a:uFillTx/>
                <a:latin typeface="Calibri"/>
                <a:ea typeface="微軟正黑體" panose="020B0604030504040204" pitchFamily="34" charset="-120"/>
                <a:cs typeface="+mn-cs"/>
              </a:rPr>
              <a:t>你想一想就會發現，在某種程度或形式上，我們都是網路的消費者</a:t>
            </a:r>
            <a:r>
              <a:rPr kumimoji="0" lang="en-US" altLang="zh-TW" sz="2667" b="1" i="0" u="none" strike="noStrike" kern="1200" cap="none" spc="0" normalizeH="0" baseline="0" noProof="0" dirty="0">
                <a:ln>
                  <a:noFill/>
                </a:ln>
                <a:solidFill>
                  <a:srgbClr val="FFFFFF"/>
                </a:solidFill>
                <a:effectLst/>
                <a:uLnTx/>
                <a:uFillTx/>
                <a:latin typeface="Calibri"/>
                <a:ea typeface="微軟正黑體" panose="020B0604030504040204" pitchFamily="34" charset="-120"/>
                <a:cs typeface="+mn-cs"/>
              </a:rPr>
              <a:t>!</a:t>
            </a:r>
            <a:endParaRPr kumimoji="0" lang="en-US" sz="2667" b="1" i="0" u="none" strike="noStrike" kern="1200" cap="none" spc="0" normalizeH="0" baseline="0" noProof="0" dirty="0">
              <a:ln>
                <a:noFill/>
              </a:ln>
              <a:solidFill>
                <a:srgbClr val="FFFFFF"/>
              </a:solidFill>
              <a:effectLst/>
              <a:uLnTx/>
              <a:uFillTx/>
              <a:latin typeface="Calibri"/>
              <a:cs typeface="+mn-cs"/>
            </a:endParaRPr>
          </a:p>
        </p:txBody>
      </p:sp>
      <p:sp>
        <p:nvSpPr>
          <p:cNvPr id="7" name="TextBox 4"/>
          <p:cNvSpPr txBox="1"/>
          <p:nvPr/>
        </p:nvSpPr>
        <p:spPr>
          <a:xfrm>
            <a:off x="7206600" y="405521"/>
            <a:ext cx="4789200" cy="66590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all" spc="0" normalizeH="0" baseline="0" noProof="0" dirty="0">
                <a:ln>
                  <a:noFill/>
                </a:ln>
                <a:solidFill>
                  <a:prstClr val="white"/>
                </a:solidFill>
                <a:effectLst/>
                <a:uLnTx/>
                <a:uFillTx/>
                <a:latin typeface="Calibri"/>
                <a:ea typeface="微軟正黑體" panose="020B0604030504040204" pitchFamily="34" charset="-120"/>
                <a:cs typeface="+mn-cs"/>
              </a:rPr>
              <a:t>我們生活在一個數位時代</a:t>
            </a:r>
            <a:endParaRPr kumimoji="0" lang="en-US" altLang="zh-TW" sz="3200" b="1" i="0" u="none" strike="noStrike" kern="1200" cap="all" spc="0" normalizeH="0" baseline="0" noProof="0" dirty="0">
              <a:ln>
                <a:noFill/>
              </a:ln>
              <a:solidFill>
                <a:prstClr val="white"/>
              </a:solidFill>
              <a:effectLst/>
              <a:uLnTx/>
              <a:uFillTx/>
              <a:latin typeface="Calibri"/>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2667" b="1" i="0" u="none" strike="noStrike" kern="1200" cap="all" spc="0" normalizeH="0" baseline="0" noProof="0" dirty="0">
              <a:ln>
                <a:noFill/>
              </a:ln>
              <a:solidFill>
                <a:prstClr val="white"/>
              </a:solidFill>
              <a:effectLst/>
              <a:uLnTx/>
              <a:uFillTx/>
              <a:latin typeface="Calibri"/>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667" b="1" i="0" u="none" strike="noStrike" kern="1200" cap="all" spc="0" normalizeH="0" baseline="0" noProof="0" dirty="0">
                <a:ln>
                  <a:noFill/>
                </a:ln>
                <a:solidFill>
                  <a:prstClr val="white"/>
                </a:solidFill>
                <a:effectLst/>
                <a:uLnTx/>
                <a:uFillTx/>
                <a:latin typeface="Calibri"/>
                <a:ea typeface="微軟正黑體" panose="020B0604030504040204" pitchFamily="34" charset="-120"/>
                <a:cs typeface="+mn-cs"/>
              </a:rPr>
              <a:t>你都在哪裡</a:t>
            </a:r>
            <a:endParaRPr kumimoji="0" lang="en-US" sz="2667" b="1" i="0" u="none" strike="noStrike" kern="1200" cap="all" spc="0" normalizeH="0" baseline="0" noProof="0" dirty="0">
              <a:ln>
                <a:noFill/>
              </a:ln>
              <a:solidFill>
                <a:prstClr val="white"/>
              </a:solidFill>
              <a:effectLst/>
              <a:uLnTx/>
              <a:uFillTx/>
              <a:latin typeface="Calibri"/>
              <a:ea typeface="微軟正黑體" panose="020B0604030504040204" pitchFamily="34" charset="-120"/>
              <a:cs typeface="+mn-cs"/>
            </a:endParaRPr>
          </a:p>
          <a:p>
            <a:pPr marL="380990" marR="0" lvl="0" indent="-380990" algn="l" defTabSz="914400" rtl="0" eaLnBrk="1" fontAlgn="auto" latinLnBrk="0" hangingPunct="1">
              <a:lnSpc>
                <a:spcPct val="100000"/>
              </a:lnSpc>
              <a:spcBef>
                <a:spcPts val="0"/>
              </a:spcBef>
              <a:spcAft>
                <a:spcPts val="0"/>
              </a:spcAft>
              <a:buClrTx/>
              <a:buSzTx/>
              <a:buFont typeface="Arial"/>
              <a:buChar char="•"/>
              <a:tabLst/>
              <a:defRPr/>
            </a:pPr>
            <a:endParaRPr kumimoji="0" lang="en-US" sz="2133"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endParaRPr>
          </a:p>
          <a:p>
            <a:pPr marL="380990" marR="0" lvl="0" indent="-38099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zh-TW" altLang="en-US" sz="2667"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看新聞</a:t>
            </a:r>
          </a:p>
          <a:p>
            <a:pPr marL="380990" marR="0" lvl="0" indent="-38099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zh-TW" altLang="en-US" sz="2667"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交朋友</a:t>
            </a:r>
          </a:p>
          <a:p>
            <a:pPr marL="380990" marR="0" lvl="0" indent="-38099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zh-TW" altLang="en-US" sz="2667"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做研究</a:t>
            </a:r>
          </a:p>
          <a:p>
            <a:pPr marL="380990" marR="0" lvl="0" indent="-38099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zh-TW" altLang="en-US" sz="2667"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找產品</a:t>
            </a:r>
          </a:p>
          <a:p>
            <a:pPr marL="380990" marR="0" lvl="0" indent="-38099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zh-TW" altLang="en-US" sz="2667"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找服務</a:t>
            </a:r>
          </a:p>
          <a:p>
            <a:pPr marL="380990" marR="0" lvl="0" indent="-38099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zh-TW" altLang="en-US" sz="2667"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玩遊戲</a:t>
            </a:r>
          </a:p>
          <a:p>
            <a:pPr marL="380990" marR="0" lvl="0" indent="-38099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zh-TW" altLang="en-US" sz="2667"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聽音樂</a:t>
            </a:r>
          </a:p>
          <a:p>
            <a:pPr marL="380990" marR="0" lvl="0" indent="-38099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zh-TW" altLang="en-US" sz="2667"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買書</a:t>
            </a:r>
          </a:p>
          <a:p>
            <a:pPr marL="380990" marR="0" lvl="0" indent="-38099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zh-TW" altLang="en-US" sz="2667"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買雜誌</a:t>
            </a:r>
          </a:p>
          <a:p>
            <a:pPr marL="380990" marR="0" lvl="0" indent="-38099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zh-TW" altLang="en-US" sz="2667"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尋求建議</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endParaRPr>
          </a:p>
          <a:p>
            <a:pPr marL="380990" marR="0" lvl="0" indent="-380990" algn="l" defTabSz="914400" rtl="0" eaLnBrk="1" fontAlgn="auto" latinLnBrk="0" hangingPunct="1">
              <a:lnSpc>
                <a:spcPct val="100000"/>
              </a:lnSpc>
              <a:spcBef>
                <a:spcPts val="0"/>
              </a:spcBef>
              <a:spcAft>
                <a:spcPts val="0"/>
              </a:spcAft>
              <a:buClrTx/>
              <a:buSzTx/>
              <a:buFont typeface="Arial"/>
              <a:buChar char="•"/>
              <a:tabLst/>
              <a:defRPr/>
            </a:pPr>
            <a:endParaRPr kumimoji="0" lang="en-US" sz="2667" b="1"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endParaRPr>
          </a:p>
        </p:txBody>
      </p:sp>
    </p:spTree>
    <p:extLst>
      <p:ext uri="{BB962C8B-B14F-4D97-AF65-F5344CB8AC3E}">
        <p14:creationId xmlns:p14="http://schemas.microsoft.com/office/powerpoint/2010/main" val="159891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05776" y="14600"/>
            <a:ext cx="6086225" cy="6843400"/>
          </a:xfrm>
          <a:prstGeom prst="rect">
            <a:avLst/>
          </a:prstGeom>
        </p:spPr>
      </p:pic>
      <p:sp>
        <p:nvSpPr>
          <p:cNvPr id="5" name="Rectangle 4"/>
          <p:cNvSpPr/>
          <p:nvPr/>
        </p:nvSpPr>
        <p:spPr>
          <a:xfrm>
            <a:off x="6622394" y="3006778"/>
            <a:ext cx="5462772" cy="2805843"/>
          </a:xfrm>
          <a:prstGeom prst="rect">
            <a:avLst/>
          </a:prstGeom>
          <a:solidFill>
            <a:srgbClr val="00B0F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6764942" y="3296445"/>
            <a:ext cx="5177675" cy="222650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800"/>
              </a:spcBef>
              <a:spcAft>
                <a:spcPts val="800"/>
              </a:spcAft>
              <a:buClrTx/>
              <a:buSzTx/>
              <a:buFontTx/>
              <a:buNone/>
              <a:tabLst/>
              <a:defRPr/>
            </a:pPr>
            <a:r>
              <a:rPr kumimoji="0" lang="zh-TW" altLang="en-US" sz="3467"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當你在手機裝置上搜尋字詞時，</a:t>
            </a:r>
            <a:r>
              <a:rPr kumimoji="0" lang="en-US" altLang="zh-TW" sz="3467"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GOOGLE</a:t>
            </a:r>
            <a:r>
              <a:rPr kumimoji="0" lang="zh-TW" altLang="en-US" sz="3467"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的搜尋結果只會出現有手機版或是響應式設計的網站</a:t>
            </a:r>
            <a:endParaRPr kumimoji="0" lang="en-US" sz="3467"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endParaRPr>
          </a:p>
        </p:txBody>
      </p:sp>
      <p:pic>
        <p:nvPicPr>
          <p:cNvPr id="7" name="圖片 6"/>
          <p:cNvPicPr>
            <a:picLocks noChangeAspect="1"/>
          </p:cNvPicPr>
          <p:nvPr/>
        </p:nvPicPr>
        <p:blipFill>
          <a:blip r:embed="rId4"/>
          <a:stretch>
            <a:fillRect/>
          </a:stretch>
        </p:blipFill>
        <p:spPr>
          <a:xfrm>
            <a:off x="332820" y="1303439"/>
            <a:ext cx="3292422" cy="1426716"/>
          </a:xfrm>
          <a:prstGeom prst="rect">
            <a:avLst/>
          </a:prstGeom>
        </p:spPr>
      </p:pic>
      <p:pic>
        <p:nvPicPr>
          <p:cNvPr id="8" name="圖片 7"/>
          <p:cNvPicPr>
            <a:picLocks noChangeAspect="1"/>
          </p:cNvPicPr>
          <p:nvPr/>
        </p:nvPicPr>
        <p:blipFill>
          <a:blip r:embed="rId5"/>
          <a:stretch>
            <a:fillRect/>
          </a:stretch>
        </p:blipFill>
        <p:spPr>
          <a:xfrm>
            <a:off x="2595855" y="2896336"/>
            <a:ext cx="3265548" cy="1715596"/>
          </a:xfrm>
          <a:prstGeom prst="rect">
            <a:avLst/>
          </a:prstGeom>
        </p:spPr>
      </p:pic>
      <p:pic>
        <p:nvPicPr>
          <p:cNvPr id="10" name="圖片 9"/>
          <p:cNvPicPr>
            <a:picLocks noChangeAspect="1"/>
          </p:cNvPicPr>
          <p:nvPr/>
        </p:nvPicPr>
        <p:blipFill>
          <a:blip r:embed="rId6"/>
          <a:stretch>
            <a:fillRect/>
          </a:stretch>
        </p:blipFill>
        <p:spPr>
          <a:xfrm>
            <a:off x="463452" y="4462080"/>
            <a:ext cx="4191000" cy="1552575"/>
          </a:xfrm>
          <a:prstGeom prst="rect">
            <a:avLst/>
          </a:prstGeom>
        </p:spPr>
      </p:pic>
      <p:sp>
        <p:nvSpPr>
          <p:cNvPr id="11" name="矩形 10"/>
          <p:cNvSpPr/>
          <p:nvPr/>
        </p:nvSpPr>
        <p:spPr>
          <a:xfrm>
            <a:off x="463452" y="6068540"/>
            <a:ext cx="13101599" cy="954107"/>
          </a:xfrm>
          <a:prstGeom prst="rect">
            <a:avLst/>
          </a:prstGeom>
        </p:spPr>
        <p:txBody>
          <a:bodyPr wrap="square">
            <a:spAutoFit/>
          </a:bodyPr>
          <a:lstStyle/>
          <a:p>
            <a:r>
              <a:rPr lang="zh-TW" altLang="en-US" sz="1400" b="1" dirty="0">
                <a:solidFill>
                  <a:schemeClr val="tx1">
                    <a:lumMod val="50000"/>
                    <a:lumOff val="50000"/>
                  </a:schemeClr>
                </a:solidFill>
              </a:rPr>
              <a:t>資料來源 </a:t>
            </a:r>
            <a:r>
              <a:rPr lang="en-US" altLang="zh-TW" sz="1400" b="1" dirty="0">
                <a:solidFill>
                  <a:schemeClr val="tx1">
                    <a:lumMod val="50000"/>
                    <a:lumOff val="50000"/>
                  </a:schemeClr>
                </a:solidFill>
              </a:rPr>
              <a:t>(2) </a:t>
            </a:r>
            <a:endParaRPr lang="en-US" altLang="zh-TW" sz="1400" b="1" dirty="0">
              <a:solidFill>
                <a:schemeClr val="tx1">
                  <a:lumMod val="50000"/>
                  <a:lumOff val="50000"/>
                </a:schemeClr>
              </a:solidFill>
              <a:hlinkClick r:id="rId7"/>
            </a:endParaRPr>
          </a:p>
          <a:p>
            <a:pPr>
              <a:buFont typeface="+mj-lt"/>
              <a:buAutoNum type="arabicPeriod"/>
            </a:pPr>
            <a:r>
              <a:rPr lang="en-US" altLang="zh-TW" sz="1400" b="1" dirty="0">
                <a:solidFill>
                  <a:schemeClr val="tx1">
                    <a:lumMod val="50000"/>
                    <a:lumOff val="50000"/>
                  </a:schemeClr>
                </a:solidFill>
              </a:rPr>
              <a:t>Google/Kantar TNS </a:t>
            </a:r>
            <a:r>
              <a:rPr lang="zh-TW" altLang="en-US" sz="1400" b="1" dirty="0">
                <a:solidFill>
                  <a:schemeClr val="tx1">
                    <a:lumMod val="50000"/>
                    <a:lumOff val="50000"/>
                  </a:schemeClr>
                </a:solidFill>
              </a:rPr>
              <a:t>於 </a:t>
            </a:r>
            <a:r>
              <a:rPr lang="en-US" altLang="zh-TW" sz="1400" b="1" dirty="0">
                <a:solidFill>
                  <a:schemeClr val="tx1">
                    <a:lumMod val="50000"/>
                    <a:lumOff val="50000"/>
                  </a:schemeClr>
                </a:solidFill>
              </a:rPr>
              <a:t>2017 </a:t>
            </a:r>
            <a:r>
              <a:rPr lang="zh-TW" altLang="en-US" sz="1400" b="1" dirty="0">
                <a:solidFill>
                  <a:schemeClr val="tx1">
                    <a:lumMod val="50000"/>
                    <a:lumOff val="50000"/>
                  </a:schemeClr>
                </a:solidFill>
              </a:rPr>
              <a:t>年 </a:t>
            </a:r>
            <a:r>
              <a:rPr lang="en-US" altLang="zh-TW" sz="1400" b="1" dirty="0">
                <a:solidFill>
                  <a:schemeClr val="tx1">
                    <a:lumMod val="50000"/>
                    <a:lumOff val="50000"/>
                  </a:schemeClr>
                </a:solidFill>
              </a:rPr>
              <a:t>3 </a:t>
            </a:r>
            <a:r>
              <a:rPr lang="zh-TW" altLang="en-US" sz="1400" b="1" dirty="0">
                <a:solidFill>
                  <a:schemeClr val="tx1">
                    <a:lumMod val="50000"/>
                    <a:lumOff val="50000"/>
                  </a:schemeClr>
                </a:solidFill>
              </a:rPr>
              <a:t>月進行的</a:t>
            </a:r>
            <a:r>
              <a:rPr lang="en-US" altLang="zh-TW" sz="1400" b="1" dirty="0">
                <a:solidFill>
                  <a:schemeClr val="tx1">
                    <a:lumMod val="50000"/>
                    <a:lumOff val="50000"/>
                  </a:schemeClr>
                </a:solidFill>
              </a:rPr>
              <a:t>《Path to Purchase Study》(</a:t>
            </a:r>
            <a:r>
              <a:rPr lang="zh-TW" altLang="en-US" sz="1400" b="1" dirty="0">
                <a:solidFill>
                  <a:schemeClr val="tx1">
                    <a:lumMod val="50000"/>
                    <a:lumOff val="50000"/>
                  </a:schemeClr>
                </a:solidFill>
              </a:rPr>
              <a:t>購物路徑研究</a:t>
            </a:r>
            <a:r>
              <a:rPr lang="en-US" altLang="zh-TW" sz="1400" b="1" dirty="0">
                <a:solidFill>
                  <a:schemeClr val="tx1">
                    <a:lumMod val="50000"/>
                    <a:lumOff val="50000"/>
                  </a:schemeClr>
                </a:solidFill>
              </a:rPr>
              <a:t>)</a:t>
            </a:r>
            <a:r>
              <a:rPr lang="zh-TW" altLang="en-US" sz="1400" b="1" dirty="0">
                <a:solidFill>
                  <a:schemeClr val="tx1">
                    <a:lumMod val="50000"/>
                    <a:lumOff val="50000"/>
                  </a:schemeClr>
                </a:solidFill>
              </a:rPr>
              <a:t>，樣本為 </a:t>
            </a:r>
            <a:r>
              <a:rPr lang="en-US" altLang="zh-TW" sz="1400" b="1" dirty="0">
                <a:solidFill>
                  <a:schemeClr val="tx1">
                    <a:lumMod val="50000"/>
                    <a:lumOff val="50000"/>
                  </a:schemeClr>
                </a:solidFill>
              </a:rPr>
              <a:t>4,500 </a:t>
            </a:r>
            <a:r>
              <a:rPr lang="zh-TW" altLang="en-US" sz="1400" b="1" dirty="0">
                <a:solidFill>
                  <a:schemeClr val="tx1">
                    <a:lumMod val="50000"/>
                    <a:lumOff val="50000"/>
                  </a:schemeClr>
                </a:solidFill>
              </a:rPr>
              <a:t>名香港、台灣與中國的受訪者。</a:t>
            </a:r>
          </a:p>
          <a:p>
            <a:pPr>
              <a:buFont typeface="+mj-lt"/>
              <a:buAutoNum type="arabicPeriod"/>
            </a:pPr>
            <a:r>
              <a:rPr lang="en-US" altLang="zh-TW" sz="1400" b="1" dirty="0">
                <a:solidFill>
                  <a:schemeClr val="tx1">
                    <a:lumMod val="50000"/>
                    <a:lumOff val="50000"/>
                  </a:schemeClr>
                </a:solidFill>
              </a:rPr>
              <a:t>Google </a:t>
            </a:r>
            <a:r>
              <a:rPr lang="zh-TW" altLang="en-US" sz="1400" b="1" dirty="0">
                <a:solidFill>
                  <a:schemeClr val="tx1">
                    <a:lumMod val="50000"/>
                    <a:lumOff val="50000"/>
                  </a:schemeClr>
                </a:solidFill>
              </a:rPr>
              <a:t>研究，</a:t>
            </a:r>
            <a:r>
              <a:rPr lang="en-US" altLang="zh-TW" sz="1400" b="1" dirty="0">
                <a:solidFill>
                  <a:schemeClr val="tx1">
                    <a:lumMod val="50000"/>
                    <a:lumOff val="50000"/>
                  </a:schemeClr>
                </a:solidFill>
              </a:rPr>
              <a:t>Webpagetest.org</a:t>
            </a:r>
            <a:r>
              <a:rPr lang="zh-TW" altLang="en-US" sz="1400" b="1" dirty="0">
                <a:solidFill>
                  <a:schemeClr val="tx1">
                    <a:lumMod val="50000"/>
                    <a:lumOff val="50000"/>
                  </a:schemeClr>
                </a:solidFill>
              </a:rPr>
              <a:t>，取樣對象為世界各地 </a:t>
            </a:r>
            <a:r>
              <a:rPr lang="en-US" altLang="zh-TW" sz="1400" b="1" dirty="0">
                <a:solidFill>
                  <a:schemeClr val="tx1">
                    <a:lumMod val="50000"/>
                    <a:lumOff val="50000"/>
                  </a:schemeClr>
                </a:solidFill>
              </a:rPr>
              <a:t>1,100 </a:t>
            </a:r>
            <a:r>
              <a:rPr lang="zh-TW" altLang="en-US" sz="1400" b="1" dirty="0">
                <a:solidFill>
                  <a:schemeClr val="tx1">
                    <a:lumMod val="50000"/>
                    <a:lumOff val="50000"/>
                  </a:schemeClr>
                </a:solidFill>
              </a:rPr>
              <a:t>萬個以全球通用 </a:t>
            </a:r>
            <a:r>
              <a:rPr lang="en-US" altLang="zh-TW" sz="1400" b="1" dirty="0">
                <a:solidFill>
                  <a:schemeClr val="tx1">
                    <a:lumMod val="50000"/>
                    <a:lumOff val="50000"/>
                  </a:schemeClr>
                </a:solidFill>
              </a:rPr>
              <a:t>4G </a:t>
            </a:r>
            <a:r>
              <a:rPr lang="zh-TW" altLang="en-US" sz="1400" b="1" dirty="0">
                <a:solidFill>
                  <a:schemeClr val="tx1">
                    <a:lumMod val="50000"/>
                    <a:lumOff val="50000"/>
                  </a:schemeClr>
                </a:solidFill>
              </a:rPr>
              <a:t>網路載入的行動版網站網域，</a:t>
            </a:r>
            <a:r>
              <a:rPr lang="en-US" altLang="zh-TW" sz="1400" b="1" dirty="0">
                <a:solidFill>
                  <a:schemeClr val="tx1">
                    <a:lumMod val="50000"/>
                    <a:lumOff val="50000"/>
                  </a:schemeClr>
                </a:solidFill>
              </a:rPr>
              <a:t>2018 </a:t>
            </a:r>
            <a:r>
              <a:rPr lang="zh-TW" altLang="en-US" sz="1400" b="1" dirty="0">
                <a:solidFill>
                  <a:schemeClr val="tx1">
                    <a:lumMod val="50000"/>
                    <a:lumOff val="50000"/>
                  </a:schemeClr>
                </a:solidFill>
              </a:rPr>
              <a:t>年 </a:t>
            </a:r>
            <a:r>
              <a:rPr lang="en-US" altLang="zh-TW" sz="1400" b="1" dirty="0">
                <a:solidFill>
                  <a:schemeClr val="tx1">
                    <a:lumMod val="50000"/>
                    <a:lumOff val="50000"/>
                  </a:schemeClr>
                </a:solidFill>
              </a:rPr>
              <a:t>1 </a:t>
            </a:r>
            <a:r>
              <a:rPr lang="zh-TW" altLang="en-US" sz="1400" b="1" dirty="0">
                <a:solidFill>
                  <a:schemeClr val="tx1">
                    <a:lumMod val="50000"/>
                    <a:lumOff val="50000"/>
                  </a:schemeClr>
                </a:solidFill>
              </a:rPr>
              <a:t>月。</a:t>
            </a:r>
          </a:p>
          <a:p>
            <a:r>
              <a:rPr lang="zh-TW" altLang="en-US" sz="1400" b="1" dirty="0">
                <a:solidFill>
                  <a:schemeClr val="tx1">
                    <a:lumMod val="50000"/>
                    <a:lumOff val="50000"/>
                  </a:schemeClr>
                </a:solidFill>
              </a:rPr>
              <a:t> </a:t>
            </a:r>
            <a:endParaRPr lang="zh-TW" altLang="en-US" sz="1400" b="1" dirty="0">
              <a:solidFill>
                <a:schemeClr val="tx1">
                  <a:lumMod val="50000"/>
                  <a:lumOff val="50000"/>
                </a:schemeClr>
              </a:solidFill>
              <a:effectLst/>
            </a:endParaRPr>
          </a:p>
        </p:txBody>
      </p:sp>
      <p:pic>
        <p:nvPicPr>
          <p:cNvPr id="12" name="圖片 11"/>
          <p:cNvPicPr>
            <a:picLocks noChangeAspect="1"/>
          </p:cNvPicPr>
          <p:nvPr/>
        </p:nvPicPr>
        <p:blipFill rotWithShape="1">
          <a:blip r:embed="rId8"/>
          <a:srcRect l="51786" t="84476" r="23143" b="9429"/>
          <a:stretch/>
        </p:blipFill>
        <p:spPr>
          <a:xfrm>
            <a:off x="463452" y="439793"/>
            <a:ext cx="5153577" cy="704765"/>
          </a:xfrm>
          <a:prstGeom prst="rect">
            <a:avLst/>
          </a:prstGeom>
        </p:spPr>
      </p:pic>
    </p:spTree>
    <p:extLst>
      <p:ext uri="{BB962C8B-B14F-4D97-AF65-F5344CB8AC3E}">
        <p14:creationId xmlns:p14="http://schemas.microsoft.com/office/powerpoint/2010/main" val="3476802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344400" cy="6858000"/>
          </a:xfrm>
          <a:prstGeom prst="rect">
            <a:avLst/>
          </a:prstGeom>
        </p:spPr>
      </p:pic>
      <p:sp>
        <p:nvSpPr>
          <p:cNvPr id="6" name="TextBox 5"/>
          <p:cNvSpPr txBox="1"/>
          <p:nvPr/>
        </p:nvSpPr>
        <p:spPr>
          <a:xfrm>
            <a:off x="0" y="6078300"/>
            <a:ext cx="12344400" cy="748988"/>
          </a:xfrm>
          <a:prstGeom prst="rect">
            <a:avLst/>
          </a:prstGeom>
          <a:solidFill>
            <a:srgbClr val="403152">
              <a:alpha val="84000"/>
            </a:srgb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TW" altLang="en-US" sz="4267"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業主都知道他們需要一個網站</a:t>
            </a:r>
            <a:endParaRPr kumimoji="0" lang="en-US" sz="4267"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7" name="TextBox 6"/>
          <p:cNvSpPr txBox="1"/>
          <p:nvPr/>
        </p:nvSpPr>
        <p:spPr>
          <a:xfrm>
            <a:off x="-152400" y="6085971"/>
            <a:ext cx="12496800" cy="78989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TW" altLang="en-US" sz="453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但是，他們也需要</a:t>
            </a:r>
            <a:endParaRPr kumimoji="0" lang="en-US" sz="4533"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8" name="Rectangle 7"/>
          <p:cNvSpPr/>
          <p:nvPr/>
        </p:nvSpPr>
        <p:spPr>
          <a:xfrm>
            <a:off x="0" y="114300"/>
            <a:ext cx="6248400" cy="9144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流量</a:t>
            </a:r>
            <a:endParaRPr kumimoji="0" 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endParaRPr>
          </a:p>
        </p:txBody>
      </p:sp>
      <p:sp>
        <p:nvSpPr>
          <p:cNvPr id="9" name="Rectangle 8"/>
          <p:cNvSpPr/>
          <p:nvPr/>
        </p:nvSpPr>
        <p:spPr>
          <a:xfrm>
            <a:off x="0" y="1257300"/>
            <a:ext cx="6248400" cy="9144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社群媒體</a:t>
            </a:r>
            <a:endParaRPr kumimoji="0" 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endParaRPr>
          </a:p>
        </p:txBody>
      </p:sp>
      <p:sp>
        <p:nvSpPr>
          <p:cNvPr id="10" name="Rectangle 9"/>
          <p:cNvSpPr/>
          <p:nvPr/>
        </p:nvSpPr>
        <p:spPr>
          <a:xfrm>
            <a:off x="0" y="2400300"/>
            <a:ext cx="6248400" cy="9144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在</a:t>
            </a:r>
            <a:r>
              <a:rPr kumimoji="0" 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GOOGLE</a:t>
            </a:r>
            <a:r>
              <a:rPr kumimoji="0" lang="zh-TW" alt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的能見度</a:t>
            </a:r>
            <a:endParaRPr kumimoji="0" 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endParaRPr>
          </a:p>
        </p:txBody>
      </p:sp>
      <p:sp>
        <p:nvSpPr>
          <p:cNvPr id="11" name="Rectangle 10"/>
          <p:cNvSpPr/>
          <p:nvPr/>
        </p:nvSpPr>
        <p:spPr>
          <a:xfrm>
            <a:off x="0" y="3543300"/>
            <a:ext cx="6248400" cy="9144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電子郵件、網域名稱</a:t>
            </a:r>
            <a:endParaRPr kumimoji="0" 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endParaRPr>
          </a:p>
        </p:txBody>
      </p:sp>
      <p:sp>
        <p:nvSpPr>
          <p:cNvPr id="12" name="Rectangle 11"/>
          <p:cNvSpPr/>
          <p:nvPr/>
        </p:nvSpPr>
        <p:spPr>
          <a:xfrm>
            <a:off x="0" y="4686300"/>
            <a:ext cx="6248400" cy="9144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電子郵件行銷活動</a:t>
            </a:r>
            <a:endParaRPr kumimoji="0" 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endParaRPr>
          </a:p>
        </p:txBody>
      </p:sp>
      <p:sp>
        <p:nvSpPr>
          <p:cNvPr id="13" name="Rectangle 12"/>
          <p:cNvSpPr/>
          <p:nvPr/>
        </p:nvSpPr>
        <p:spPr>
          <a:xfrm>
            <a:off x="6248400" y="114300"/>
            <a:ext cx="6248400" cy="914400"/>
          </a:xfrm>
          <a:prstGeom prst="rect">
            <a:avLst/>
          </a:prstGeom>
          <a:solidFill>
            <a:schemeClr val="accent5">
              <a:lumMod val="60000"/>
              <a:lumOff val="40000"/>
              <a:alpha val="8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可修改</a:t>
            </a:r>
            <a:endParaRPr kumimoji="0" 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endParaRPr>
          </a:p>
        </p:txBody>
      </p:sp>
      <p:sp>
        <p:nvSpPr>
          <p:cNvPr id="14" name="Rectangle 13"/>
          <p:cNvSpPr/>
          <p:nvPr/>
        </p:nvSpPr>
        <p:spPr>
          <a:xfrm>
            <a:off x="6248400" y="1257300"/>
            <a:ext cx="6248400" cy="914400"/>
          </a:xfrm>
          <a:prstGeom prst="rect">
            <a:avLst/>
          </a:prstGeom>
          <a:solidFill>
            <a:schemeClr val="accent5">
              <a:lumMod val="60000"/>
              <a:lumOff val="40000"/>
              <a:alpha val="8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電子商務</a:t>
            </a:r>
            <a:endParaRPr kumimoji="0" 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endParaRPr>
          </a:p>
        </p:txBody>
      </p:sp>
      <p:sp>
        <p:nvSpPr>
          <p:cNvPr id="15" name="Rectangle 14"/>
          <p:cNvSpPr/>
          <p:nvPr/>
        </p:nvSpPr>
        <p:spPr>
          <a:xfrm>
            <a:off x="6248400" y="2400300"/>
            <a:ext cx="6248400" cy="914400"/>
          </a:xfrm>
          <a:prstGeom prst="rect">
            <a:avLst/>
          </a:prstGeom>
          <a:solidFill>
            <a:schemeClr val="accent5">
              <a:lumMod val="60000"/>
              <a:lumOff val="40000"/>
              <a:alpha val="8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分析</a:t>
            </a:r>
            <a:endParaRPr kumimoji="0" 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endParaRPr>
          </a:p>
        </p:txBody>
      </p:sp>
      <p:sp>
        <p:nvSpPr>
          <p:cNvPr id="16" name="Rectangle 15"/>
          <p:cNvSpPr/>
          <p:nvPr/>
        </p:nvSpPr>
        <p:spPr>
          <a:xfrm>
            <a:off x="6248400" y="3543300"/>
            <a:ext cx="6248400" cy="914400"/>
          </a:xfrm>
          <a:prstGeom prst="rect">
            <a:avLst/>
          </a:prstGeom>
          <a:solidFill>
            <a:schemeClr val="accent5">
              <a:lumMod val="60000"/>
              <a:lumOff val="40000"/>
              <a:alpha val="8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安全的代管服務</a:t>
            </a:r>
            <a:endParaRPr kumimoji="0" 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endParaRPr>
          </a:p>
        </p:txBody>
      </p:sp>
      <p:sp>
        <p:nvSpPr>
          <p:cNvPr id="17" name="Rectangle 16"/>
          <p:cNvSpPr/>
          <p:nvPr/>
        </p:nvSpPr>
        <p:spPr>
          <a:xfrm>
            <a:off x="6248400" y="4686300"/>
            <a:ext cx="6248400" cy="914400"/>
          </a:xfrm>
          <a:prstGeom prst="rect">
            <a:avLst/>
          </a:prstGeom>
          <a:solidFill>
            <a:schemeClr val="accent5">
              <a:lumMod val="60000"/>
              <a:lumOff val="40000"/>
              <a:alpha val="8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支援</a:t>
            </a:r>
            <a:endParaRPr kumimoji="0" lang="en-US" sz="40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endParaRPr>
          </a:p>
        </p:txBody>
      </p:sp>
    </p:spTree>
    <p:extLst>
      <p:ext uri="{BB962C8B-B14F-4D97-AF65-F5344CB8AC3E}">
        <p14:creationId xmlns:p14="http://schemas.microsoft.com/office/powerpoint/2010/main" val="269388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hidden"/>
                                      </p:to>
                                    </p:set>
                                  </p:childTnLst>
                                </p:cTn>
                              </p:par>
                            </p:childTnLst>
                          </p:cTn>
                        </p:par>
                        <p:par>
                          <p:cTn id="7" fill="hold">
                            <p:stCondLst>
                              <p:cond delay="0"/>
                            </p:stCondLst>
                            <p:childTnLst>
                              <p:par>
                                <p:cTn id="8" presetID="23" presetClass="entr" presetSubtype="16"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childTnLst>
                                </p:cTn>
                              </p:par>
                            </p:childTnLst>
                          </p:cTn>
                        </p:par>
                        <p:par>
                          <p:cTn id="12" fill="hold">
                            <p:stCondLst>
                              <p:cond delay="500"/>
                            </p:stCondLst>
                            <p:childTnLst>
                              <p:par>
                                <p:cTn id="13" presetID="23"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par>
                          <p:cTn id="27" fill="hold">
                            <p:stCondLst>
                              <p:cond delay="2000"/>
                            </p:stCondLst>
                            <p:childTnLst>
                              <p:par>
                                <p:cTn id="28" presetID="23" presetClass="entr" presetSubtype="16"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childTnLst>
                                </p:cTn>
                              </p:par>
                            </p:childTnLst>
                          </p:cTn>
                        </p:par>
                        <p:par>
                          <p:cTn id="32" fill="hold">
                            <p:stCondLst>
                              <p:cond delay="2500"/>
                            </p:stCondLst>
                            <p:childTnLst>
                              <p:par>
                                <p:cTn id="33" presetID="23"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childTnLst>
                                </p:cTn>
                              </p:par>
                            </p:childTnLst>
                          </p:cTn>
                        </p:par>
                        <p:par>
                          <p:cTn id="37" fill="hold">
                            <p:stCondLst>
                              <p:cond delay="3000"/>
                            </p:stCondLst>
                            <p:childTnLst>
                              <p:par>
                                <p:cTn id="38" presetID="23" presetClass="entr" presetSubtype="16"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childTnLst>
                                </p:cTn>
                              </p:par>
                            </p:childTnLst>
                          </p:cTn>
                        </p:par>
                        <p:par>
                          <p:cTn id="42" fill="hold">
                            <p:stCondLst>
                              <p:cond delay="3500"/>
                            </p:stCondLst>
                            <p:childTnLst>
                              <p:par>
                                <p:cTn id="43" presetID="2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childTnLst>
                                </p:cTn>
                              </p:par>
                            </p:childTnLst>
                          </p:cTn>
                        </p:par>
                        <p:par>
                          <p:cTn id="47" fill="hold">
                            <p:stCondLst>
                              <p:cond delay="4000"/>
                            </p:stCondLst>
                            <p:childTnLst>
                              <p:par>
                                <p:cTn id="48" presetID="23" presetClass="entr" presetSubtype="16"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childTnLst>
                                </p:cTn>
                              </p:par>
                            </p:childTnLst>
                          </p:cTn>
                        </p:par>
                        <p:par>
                          <p:cTn id="52" fill="hold">
                            <p:stCondLst>
                              <p:cond delay="4500"/>
                            </p:stCondLst>
                            <p:childTnLst>
                              <p:par>
                                <p:cTn id="53" presetID="23" presetClass="entr" presetSubtype="16"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childTnLst>
                                </p:cTn>
                              </p:par>
                            </p:childTnLst>
                          </p:cTn>
                        </p:par>
                        <p:par>
                          <p:cTn id="57" fill="hold">
                            <p:stCondLst>
                              <p:cond delay="5000"/>
                            </p:stCondLst>
                            <p:childTnLst>
                              <p:par>
                                <p:cTn id="58" presetID="23" presetClass="entr" presetSubtype="16"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500" fill="hold"/>
                                        <p:tgtEl>
                                          <p:spTgt spid="17"/>
                                        </p:tgtEl>
                                        <p:attrNameLst>
                                          <p:attrName>ppt_w</p:attrName>
                                        </p:attrNameLst>
                                      </p:cBhvr>
                                      <p:tavLst>
                                        <p:tav tm="0">
                                          <p:val>
                                            <p:fltVal val="0"/>
                                          </p:val>
                                        </p:tav>
                                        <p:tav tm="100000">
                                          <p:val>
                                            <p:strVal val="#ppt_w"/>
                                          </p:val>
                                        </p:tav>
                                      </p:tavLst>
                                    </p:anim>
                                    <p:anim calcmode="lin" valueType="num">
                                      <p:cBhvr>
                                        <p:cTn id="61"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5342" y="2003070"/>
            <a:ext cx="6258744" cy="4332416"/>
          </a:xfrm>
          <a:prstGeom prst="rect">
            <a:avLst/>
          </a:prstGeom>
          <a:solidFill>
            <a:srgbClr val="29B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5" name="Rectangle 4"/>
          <p:cNvSpPr/>
          <p:nvPr/>
        </p:nvSpPr>
        <p:spPr>
          <a:xfrm>
            <a:off x="0" y="0"/>
            <a:ext cx="12192000" cy="1627020"/>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0" marR="0" lvl="0" indent="0" algn="ctr" defTabSz="121737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305342" y="-316548"/>
            <a:ext cx="1047492" cy="1938903"/>
          </a:xfrm>
          <a:prstGeom prst="rect">
            <a:avLst/>
          </a:prstGeom>
        </p:spPr>
        <p:txBody>
          <a:bodyPr wrap="square" lIns="91311" tIns="45676" rIns="91311" bIns="45676">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prstClr val="white"/>
                </a:solidFill>
                <a:effectLst/>
                <a:uLnTx/>
                <a:uFillTx/>
                <a:latin typeface="Helvetica Regular" charset="0"/>
                <a:ea typeface="+mn-ea"/>
                <a:cs typeface="Helvetica Regular" charset="0"/>
              </a:rPr>
              <a:t>[</a:t>
            </a:r>
          </a:p>
        </p:txBody>
      </p:sp>
      <p:sp>
        <p:nvSpPr>
          <p:cNvPr id="11" name="Rectangle 10"/>
          <p:cNvSpPr/>
          <p:nvPr/>
        </p:nvSpPr>
        <p:spPr>
          <a:xfrm flipH="1">
            <a:off x="11108744" y="-342793"/>
            <a:ext cx="968763" cy="1938903"/>
          </a:xfrm>
          <a:prstGeom prst="rect">
            <a:avLst/>
          </a:prstGeom>
        </p:spPr>
        <p:txBody>
          <a:bodyPr wrap="square" lIns="91311" tIns="45676" rIns="91311" bIns="45676">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prstClr val="white"/>
                </a:solidFill>
                <a:effectLst/>
                <a:uLnTx/>
                <a:uFillTx/>
                <a:latin typeface="Helvetica Regular" charset="0"/>
                <a:ea typeface="+mn-ea"/>
                <a:cs typeface="Helvetica Regular" charset="0"/>
              </a:rPr>
              <a:t>]</a:t>
            </a:r>
          </a:p>
        </p:txBody>
      </p:sp>
      <p:sp>
        <p:nvSpPr>
          <p:cNvPr id="8" name="TextBox 7"/>
          <p:cNvSpPr txBox="1"/>
          <p:nvPr/>
        </p:nvSpPr>
        <p:spPr>
          <a:xfrm>
            <a:off x="0" y="72726"/>
            <a:ext cx="12191999" cy="1446461"/>
          </a:xfrm>
          <a:prstGeom prst="rect">
            <a:avLst/>
          </a:prstGeom>
          <a:noFill/>
        </p:spPr>
        <p:txBody>
          <a:bodyPr wrap="square" lIns="91311" tIns="45676" rIns="91311" bIns="45676" rtlCol="0">
            <a:spAutoFit/>
          </a:bodyPr>
          <a:lstStyle/>
          <a:p>
            <a:pPr marL="0" marR="0" lvl="0" indent="0" algn="ctr" defTabSz="913049" rtl="0" eaLnBrk="1" fontAlgn="auto" latinLnBrk="0" hangingPunct="1">
              <a:lnSpc>
                <a:spcPct val="100000"/>
              </a:lnSpc>
              <a:spcBef>
                <a:spcPts val="0"/>
              </a:spcBef>
              <a:spcAft>
                <a:spcPts val="0"/>
              </a:spcAft>
              <a:buClrTx/>
              <a:buSzTx/>
              <a:buFontTx/>
              <a:buNone/>
              <a:tabLst/>
              <a:defRPr/>
            </a:pPr>
            <a:r>
              <a:rPr kumimoji="0" lang="zh-TW" altLang="en-US" sz="88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為什麼選擇</a:t>
            </a:r>
            <a:r>
              <a:rPr kumimoji="0" lang="en-US" sz="88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a:t>
            </a:r>
          </a:p>
        </p:txBody>
      </p:sp>
      <p:sp>
        <p:nvSpPr>
          <p:cNvPr id="13" name="Content Placeholder 12">
            <a:extLst>
              <a:ext uri="{FF2B5EF4-FFF2-40B4-BE49-F238E27FC236}">
                <a16:creationId xmlns:a16="http://schemas.microsoft.com/office/drawing/2014/main" id="{D660395E-5ED4-4AD5-9AA8-857E430A2CC9}"/>
              </a:ext>
            </a:extLst>
          </p:cNvPr>
          <p:cNvSpPr>
            <a:spLocks noGrp="1"/>
          </p:cNvSpPr>
          <p:nvPr>
            <p:ph sz="half" idx="2"/>
          </p:nvPr>
        </p:nvSpPr>
        <p:spPr>
          <a:xfrm>
            <a:off x="850430" y="2435444"/>
            <a:ext cx="5157787" cy="3541710"/>
          </a:xfrm>
          <a:noFill/>
        </p:spPr>
        <p:txBody>
          <a:bodyPr>
            <a:normAutofit/>
          </a:bodyPr>
          <a:lstStyle/>
          <a:p>
            <a:pPr algn="just"/>
            <a:r>
              <a:rPr lang="zh-TW" altLang="en-US" sz="3200" b="1" dirty="0">
                <a:solidFill>
                  <a:schemeClr val="bg1"/>
                </a:solidFill>
                <a:ea typeface="微軟正黑體" panose="020B0604030504040204" pitchFamily="34" charset="-120"/>
              </a:rPr>
              <a:t>建立新顧客</a:t>
            </a:r>
            <a:endParaRPr lang="en-US" sz="3200" b="1" dirty="0">
              <a:solidFill>
                <a:schemeClr val="bg1"/>
              </a:solidFill>
              <a:ea typeface="微軟正黑體" panose="020B0604030504040204" pitchFamily="34" charset="-120"/>
            </a:endParaRPr>
          </a:p>
          <a:p>
            <a:pPr algn="just"/>
            <a:r>
              <a:rPr lang="zh-TW" altLang="en-US" sz="3200" b="1" dirty="0">
                <a:solidFill>
                  <a:schemeClr val="bg1"/>
                </a:solidFill>
                <a:ea typeface="微軟正黑體" panose="020B0604030504040204" pitchFamily="34" charset="-120"/>
              </a:rPr>
              <a:t>平均零售利潤</a:t>
            </a:r>
            <a:r>
              <a:rPr lang="en-US" altLang="zh-TW" sz="3200" b="1" dirty="0">
                <a:solidFill>
                  <a:schemeClr val="bg1"/>
                </a:solidFill>
                <a:ea typeface="微軟正黑體" panose="020B0604030504040204" pitchFamily="34" charset="-120"/>
              </a:rPr>
              <a:t>NTD 32,000</a:t>
            </a:r>
            <a:endParaRPr lang="en-US" sz="3200" b="1" dirty="0">
              <a:solidFill>
                <a:schemeClr val="bg1"/>
              </a:solidFill>
              <a:ea typeface="微軟正黑體" panose="020B0604030504040204" pitchFamily="34" charset="-120"/>
            </a:endParaRPr>
          </a:p>
          <a:p>
            <a:pPr algn="just"/>
            <a:r>
              <a:rPr lang="zh-TW" altLang="en-US" sz="3200" b="1" dirty="0">
                <a:solidFill>
                  <a:schemeClr val="bg1"/>
                </a:solidFill>
                <a:ea typeface="微軟正黑體" panose="020B0604030504040204" pitchFamily="34" charset="-120"/>
              </a:rPr>
              <a:t>初次網站銷售</a:t>
            </a:r>
            <a:r>
              <a:rPr lang="en-US" sz="3200" b="1" dirty="0">
                <a:solidFill>
                  <a:schemeClr val="bg1"/>
                </a:solidFill>
                <a:ea typeface="微軟正黑體" panose="020B0604030504040204" pitchFamily="34" charset="-120"/>
              </a:rPr>
              <a:t>230 BV</a:t>
            </a:r>
          </a:p>
          <a:p>
            <a:pPr algn="just"/>
            <a:r>
              <a:rPr lang="zh-TW" altLang="en-US" sz="3200" b="1" dirty="0">
                <a:solidFill>
                  <a:schemeClr val="bg1"/>
                </a:solidFill>
                <a:ea typeface="微軟正黑體" panose="020B0604030504040204" pitchFamily="34" charset="-120"/>
              </a:rPr>
              <a:t>每月循環點數 </a:t>
            </a:r>
            <a:r>
              <a:rPr lang="en-US" sz="3200" b="1" dirty="0">
                <a:solidFill>
                  <a:schemeClr val="bg1"/>
                </a:solidFill>
                <a:ea typeface="微軟正黑體" panose="020B0604030504040204" pitchFamily="34" charset="-120"/>
              </a:rPr>
              <a:t>5-35BV</a:t>
            </a:r>
          </a:p>
          <a:p>
            <a:pPr algn="just"/>
            <a:r>
              <a:rPr lang="zh-TW" altLang="en-US" sz="3200" b="1" dirty="0">
                <a:solidFill>
                  <a:schemeClr val="bg1"/>
                </a:solidFill>
                <a:ea typeface="微軟正黑體" panose="020B0604030504040204" pitchFamily="34" charset="-120"/>
              </a:rPr>
              <a:t>發展更多新的潛在對象</a:t>
            </a:r>
            <a:endParaRPr lang="en-US" sz="3200" b="1" dirty="0">
              <a:solidFill>
                <a:schemeClr val="bg1"/>
              </a:solidFill>
              <a:ea typeface="微軟正黑體" panose="020B0604030504040204" pitchFamily="34" charset="-120"/>
            </a:endParaRPr>
          </a:p>
          <a:p>
            <a:pPr algn="just"/>
            <a:r>
              <a:rPr lang="zh-TW" altLang="en-US" sz="3200" b="1" dirty="0">
                <a:solidFill>
                  <a:schemeClr val="bg1"/>
                </a:solidFill>
                <a:ea typeface="微軟正黑體" panose="020B0604030504040204" pitchFamily="34" charset="-120"/>
              </a:rPr>
              <a:t>這是有樂趣的</a:t>
            </a:r>
            <a:r>
              <a:rPr lang="en-US" sz="3200" b="1" dirty="0">
                <a:solidFill>
                  <a:schemeClr val="bg1"/>
                </a:solidFill>
                <a:ea typeface="微軟正黑體" panose="020B0604030504040204" pitchFamily="34" charset="-120"/>
              </a:rPr>
              <a:t>!</a:t>
            </a:r>
          </a:p>
        </p:txBody>
      </p:sp>
      <p:pic>
        <p:nvPicPr>
          <p:cNvPr id="21" name="Picture 20">
            <a:extLst>
              <a:ext uri="{FF2B5EF4-FFF2-40B4-BE49-F238E27FC236}">
                <a16:creationId xmlns:a16="http://schemas.microsoft.com/office/drawing/2014/main" id="{F7481443-6E85-4C23-B2F6-739765311A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3005" y="4896262"/>
            <a:ext cx="1949573" cy="1288956"/>
          </a:xfrm>
          <a:prstGeom prst="rect">
            <a:avLst/>
          </a:prstGeom>
        </p:spPr>
      </p:pic>
      <p:pic>
        <p:nvPicPr>
          <p:cNvPr id="23" name="Picture 4" descr="Image result for debt">
            <a:extLst>
              <a:ext uri="{FF2B5EF4-FFF2-40B4-BE49-F238E27FC236}">
                <a16:creationId xmlns:a16="http://schemas.microsoft.com/office/drawing/2014/main" id="{69E16B0D-6EED-4531-8A3A-C1FECF1240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8287" y="3516339"/>
            <a:ext cx="2099573" cy="137992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2D123EC0-1FFE-424C-A1B7-34BA596D055D}"/>
              </a:ext>
            </a:extLst>
          </p:cNvPr>
          <p:cNvGrpSpPr/>
          <p:nvPr/>
        </p:nvGrpSpPr>
        <p:grpSpPr>
          <a:xfrm>
            <a:off x="6983004" y="2003070"/>
            <a:ext cx="1949574" cy="1513269"/>
            <a:chOff x="566058" y="1937656"/>
            <a:chExt cx="2699658" cy="1807029"/>
          </a:xfrm>
        </p:grpSpPr>
        <p:sp>
          <p:nvSpPr>
            <p:cNvPr id="29" name="Rectangle 28">
              <a:extLst>
                <a:ext uri="{FF2B5EF4-FFF2-40B4-BE49-F238E27FC236}">
                  <a16:creationId xmlns:a16="http://schemas.microsoft.com/office/drawing/2014/main" id="{3B9F38BF-9AB7-457A-A2F8-B0D0DBF096E4}"/>
                </a:ext>
              </a:extLst>
            </p:cNvPr>
            <p:cNvSpPr/>
            <p:nvPr/>
          </p:nvSpPr>
          <p:spPr>
            <a:xfrm>
              <a:off x="566058" y="1937656"/>
              <a:ext cx="2699658" cy="1807029"/>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049"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64D80F40-AB50-4CCC-9F89-5C577E37D23A}"/>
                </a:ext>
              </a:extLst>
            </p:cNvPr>
            <p:cNvSpPr/>
            <p:nvPr/>
          </p:nvSpPr>
          <p:spPr>
            <a:xfrm>
              <a:off x="566058" y="2353235"/>
              <a:ext cx="2699658" cy="1391450"/>
            </a:xfrm>
            <a:prstGeom prst="rect">
              <a:avLst/>
            </a:prstGeom>
            <a:gradFill>
              <a:gsLst>
                <a:gs pos="0">
                  <a:schemeClr val="tx1">
                    <a:alpha val="0"/>
                  </a:schemeClr>
                </a:gs>
                <a:gs pos="50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049"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FFA6C18D-40BC-4366-9F66-F576598A4CA3}"/>
              </a:ext>
            </a:extLst>
          </p:cNvPr>
          <p:cNvGrpSpPr/>
          <p:nvPr/>
        </p:nvGrpSpPr>
        <p:grpSpPr>
          <a:xfrm>
            <a:off x="8932578" y="2003070"/>
            <a:ext cx="2176166" cy="1513269"/>
            <a:chOff x="3335157" y="1937656"/>
            <a:chExt cx="2699658" cy="1807029"/>
          </a:xfrm>
        </p:grpSpPr>
        <p:sp>
          <p:nvSpPr>
            <p:cNvPr id="33" name="Rectangle 32">
              <a:extLst>
                <a:ext uri="{FF2B5EF4-FFF2-40B4-BE49-F238E27FC236}">
                  <a16:creationId xmlns:a16="http://schemas.microsoft.com/office/drawing/2014/main" id="{D9569585-DD74-4F62-BA1E-4F406957B127}"/>
                </a:ext>
              </a:extLst>
            </p:cNvPr>
            <p:cNvSpPr/>
            <p:nvPr/>
          </p:nvSpPr>
          <p:spPr>
            <a:xfrm>
              <a:off x="3335157" y="1937656"/>
              <a:ext cx="2699658" cy="1807029"/>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049"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A263C90D-CE22-4028-A1AF-990A68FE249A}"/>
                </a:ext>
              </a:extLst>
            </p:cNvPr>
            <p:cNvSpPr/>
            <p:nvPr/>
          </p:nvSpPr>
          <p:spPr>
            <a:xfrm>
              <a:off x="3335157" y="2353235"/>
              <a:ext cx="2699658" cy="1391450"/>
            </a:xfrm>
            <a:prstGeom prst="rect">
              <a:avLst/>
            </a:prstGeom>
            <a:gradFill>
              <a:gsLst>
                <a:gs pos="0">
                  <a:schemeClr val="tx1">
                    <a:alpha val="0"/>
                  </a:schemeClr>
                </a:gs>
                <a:gs pos="50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049"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6" name="Picture 35">
            <a:extLst>
              <a:ext uri="{FF2B5EF4-FFF2-40B4-BE49-F238E27FC236}">
                <a16:creationId xmlns:a16="http://schemas.microsoft.com/office/drawing/2014/main" id="{F22963CE-B1BA-470A-BD8F-B7782F82DFF6}"/>
              </a:ext>
            </a:extLst>
          </p:cNvPr>
          <p:cNvPicPr>
            <a:picLocks noChangeAspect="1"/>
          </p:cNvPicPr>
          <p:nvPr/>
        </p:nvPicPr>
        <p:blipFill rotWithShape="1">
          <a:blip r:embed="rId7"/>
          <a:srcRect l="7956" t="15399" b="28184"/>
          <a:stretch/>
        </p:blipFill>
        <p:spPr>
          <a:xfrm>
            <a:off x="6983004" y="3516338"/>
            <a:ext cx="1969906" cy="1379923"/>
          </a:xfrm>
          <a:prstGeom prst="rect">
            <a:avLst/>
          </a:prstGeom>
        </p:spPr>
      </p:pic>
      <p:pic>
        <p:nvPicPr>
          <p:cNvPr id="37" name="Picture 2" descr="T:\Field Training\Field Training\North America\NA_ENGLISH\B5 update\images\shutterstock_184634228.jpg">
            <a:extLst>
              <a:ext uri="{FF2B5EF4-FFF2-40B4-BE49-F238E27FC236}">
                <a16:creationId xmlns:a16="http://schemas.microsoft.com/office/drawing/2014/main" id="{D41BF5FB-ABD0-41A9-9256-EB91922A3F9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8932578" y="4896261"/>
            <a:ext cx="2291476" cy="1288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62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109242" y="1998811"/>
            <a:ext cx="5732802" cy="4512757"/>
          </a:xfrm>
          <a:prstGeom prst="rect">
            <a:avLst/>
          </a:prstGeom>
          <a:solidFill>
            <a:srgbClr val="29B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Rectangle 4"/>
          <p:cNvSpPr/>
          <p:nvPr/>
        </p:nvSpPr>
        <p:spPr>
          <a:xfrm>
            <a:off x="0" y="0"/>
            <a:ext cx="12192000" cy="1627020"/>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0" marR="0" lvl="0" indent="0" algn="ctr" defTabSz="12173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305342" y="-316548"/>
            <a:ext cx="1047492" cy="1938903"/>
          </a:xfrm>
          <a:prstGeom prst="rect">
            <a:avLst/>
          </a:prstGeom>
        </p:spPr>
        <p:txBody>
          <a:bodyPr wrap="square" lIns="91311" tIns="45676" rIns="91311" bIns="45676">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0" normalizeH="0" baseline="0" noProof="0" dirty="0">
                <a:ln>
                  <a:noFill/>
                </a:ln>
                <a:solidFill>
                  <a:prstClr val="white"/>
                </a:solidFill>
                <a:effectLst/>
                <a:uLnTx/>
                <a:uFillTx/>
                <a:latin typeface="Helvetica Regular" charset="0"/>
                <a:ea typeface="+mn-ea"/>
                <a:cs typeface="Helvetica Regular" charset="0"/>
              </a:rPr>
              <a:t>[</a:t>
            </a:r>
          </a:p>
        </p:txBody>
      </p:sp>
      <p:sp>
        <p:nvSpPr>
          <p:cNvPr id="11" name="Rectangle 10"/>
          <p:cNvSpPr/>
          <p:nvPr/>
        </p:nvSpPr>
        <p:spPr>
          <a:xfrm flipH="1">
            <a:off x="11108744" y="-342793"/>
            <a:ext cx="968763" cy="1938903"/>
          </a:xfrm>
          <a:prstGeom prst="rect">
            <a:avLst/>
          </a:prstGeom>
        </p:spPr>
        <p:txBody>
          <a:bodyPr wrap="square" lIns="91311" tIns="45676" rIns="91311" bIns="45676">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0" normalizeH="0" baseline="0" noProof="0" dirty="0">
                <a:ln>
                  <a:noFill/>
                </a:ln>
                <a:solidFill>
                  <a:prstClr val="white"/>
                </a:solidFill>
                <a:effectLst/>
                <a:uLnTx/>
                <a:uFillTx/>
                <a:latin typeface="Helvetica Regular" charset="0"/>
                <a:ea typeface="+mn-ea"/>
                <a:cs typeface="Helvetica Regular" charset="0"/>
              </a:rPr>
              <a:t>]</a:t>
            </a:r>
          </a:p>
        </p:txBody>
      </p:sp>
      <p:sp>
        <p:nvSpPr>
          <p:cNvPr id="8" name="TextBox 7"/>
          <p:cNvSpPr txBox="1"/>
          <p:nvPr/>
        </p:nvSpPr>
        <p:spPr>
          <a:xfrm>
            <a:off x="13243" y="44843"/>
            <a:ext cx="12191999" cy="1446461"/>
          </a:xfrm>
          <a:prstGeom prst="rect">
            <a:avLst/>
          </a:prstGeom>
          <a:noFill/>
        </p:spPr>
        <p:txBody>
          <a:bodyPr wrap="square" lIns="91311" tIns="45676" rIns="91311" bIns="45676" rtlCol="0">
            <a:spAutoFit/>
          </a:bodyPr>
          <a:lstStyle/>
          <a:p>
            <a:pPr lvl="0" algn="ctr">
              <a:defRPr/>
            </a:pPr>
            <a:r>
              <a:rPr lang="zh-TW" altLang="en-US" sz="8800" b="1" dirty="0">
                <a:solidFill>
                  <a:prstClr val="white"/>
                </a:solidFill>
                <a:latin typeface="Pathway Gothic One" charset="0"/>
                <a:ea typeface="Pathway Gothic One" charset="0"/>
                <a:cs typeface="Pathway Gothic One" charset="0"/>
              </a:rPr>
              <a:t>為什麼選擇</a:t>
            </a:r>
            <a:r>
              <a:rPr kumimoji="0" lang="en-US" sz="88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a:t>
            </a:r>
          </a:p>
        </p:txBody>
      </p:sp>
      <p:sp>
        <p:nvSpPr>
          <p:cNvPr id="15" name="Content Placeholder 14">
            <a:extLst>
              <a:ext uri="{FF2B5EF4-FFF2-40B4-BE49-F238E27FC236}">
                <a16:creationId xmlns:a16="http://schemas.microsoft.com/office/drawing/2014/main" id="{3A41B60F-134B-4395-A4F7-738BD363D3A9}"/>
              </a:ext>
            </a:extLst>
          </p:cNvPr>
          <p:cNvSpPr>
            <a:spLocks noGrp="1"/>
          </p:cNvSpPr>
          <p:nvPr>
            <p:ph sz="quarter" idx="4"/>
          </p:nvPr>
        </p:nvSpPr>
        <p:spPr>
          <a:xfrm>
            <a:off x="6241613" y="2861778"/>
            <a:ext cx="5746044" cy="2986796"/>
          </a:xfrm>
          <a:noFill/>
        </p:spPr>
        <p:txBody>
          <a:bodyPr>
            <a:normAutofit/>
          </a:bodyPr>
          <a:lstStyle/>
          <a:p>
            <a:r>
              <a:rPr lang="zh-TW" altLang="en-US" b="1" dirty="0">
                <a:solidFill>
                  <a:schemeClr val="bg1"/>
                </a:solidFill>
                <a:ea typeface="微軟正黑體" panose="020B0604030504040204" pitchFamily="34" charset="-120"/>
              </a:rPr>
              <a:t>不只是一個網站</a:t>
            </a:r>
            <a:endParaRPr lang="en-US" b="1" dirty="0">
              <a:solidFill>
                <a:schemeClr val="bg1"/>
              </a:solidFill>
              <a:ea typeface="微軟正黑體" panose="020B0604030504040204" pitchFamily="34" charset="-120"/>
            </a:endParaRPr>
          </a:p>
          <a:p>
            <a:r>
              <a:rPr lang="zh-TW" altLang="en-US" b="1" dirty="0">
                <a:solidFill>
                  <a:schemeClr val="bg1"/>
                </a:solidFill>
                <a:ea typeface="微軟正黑體" panose="020B0604030504040204" pitchFamily="34" charset="-120"/>
              </a:rPr>
              <a:t>超過</a:t>
            </a:r>
            <a:r>
              <a:rPr lang="en-US" altLang="zh-TW" b="1" dirty="0">
                <a:solidFill>
                  <a:schemeClr val="bg1"/>
                </a:solidFill>
                <a:ea typeface="微軟正黑體" panose="020B0604030504040204" pitchFamily="34" charset="-120"/>
              </a:rPr>
              <a:t>17</a:t>
            </a:r>
            <a:r>
              <a:rPr lang="zh-TW" altLang="en-US" b="1" dirty="0">
                <a:solidFill>
                  <a:schemeClr val="bg1"/>
                </a:solidFill>
                <a:ea typeface="微軟正黑體" panose="020B0604030504040204" pitchFamily="34" charset="-120"/>
              </a:rPr>
              <a:t>年以上的成功經驗</a:t>
            </a:r>
            <a:endParaRPr lang="en-US" b="1" dirty="0">
              <a:solidFill>
                <a:schemeClr val="bg1"/>
              </a:solidFill>
              <a:ea typeface="微軟正黑體" panose="020B0604030504040204" pitchFamily="34" charset="-120"/>
            </a:endParaRPr>
          </a:p>
          <a:p>
            <a:r>
              <a:rPr lang="zh-TW" altLang="en-US" b="1" dirty="0">
                <a:solidFill>
                  <a:schemeClr val="bg1"/>
                </a:solidFill>
                <a:ea typeface="微軟正黑體" panose="020B0604030504040204" pitchFamily="34" charset="-120"/>
              </a:rPr>
              <a:t>一週</a:t>
            </a:r>
            <a:r>
              <a:rPr lang="en-US" altLang="zh-TW" b="1" dirty="0">
                <a:solidFill>
                  <a:schemeClr val="bg1"/>
                </a:solidFill>
                <a:ea typeface="微軟正黑體" panose="020B0604030504040204" pitchFamily="34" charset="-120"/>
              </a:rPr>
              <a:t>7</a:t>
            </a:r>
            <a:r>
              <a:rPr lang="zh-TW" altLang="en-US" b="1" dirty="0">
                <a:solidFill>
                  <a:schemeClr val="bg1"/>
                </a:solidFill>
                <a:ea typeface="微軟正黑體" panose="020B0604030504040204" pitchFamily="34" charset="-120"/>
              </a:rPr>
              <a:t>天、每天</a:t>
            </a:r>
            <a:r>
              <a:rPr lang="en-US" altLang="zh-TW" b="1" dirty="0">
                <a:solidFill>
                  <a:schemeClr val="bg1"/>
                </a:solidFill>
                <a:ea typeface="微軟正黑體" panose="020B0604030504040204" pitchFamily="34" charset="-120"/>
              </a:rPr>
              <a:t>24</a:t>
            </a:r>
            <a:r>
              <a:rPr lang="zh-TW" altLang="en-US" b="1" dirty="0">
                <a:solidFill>
                  <a:schemeClr val="bg1"/>
                </a:solidFill>
                <a:ea typeface="微軟正黑體" panose="020B0604030504040204" pitchFamily="34" charset="-120"/>
              </a:rPr>
              <a:t>小時的專業支援</a:t>
            </a:r>
            <a:endParaRPr lang="en-US" b="1" dirty="0">
              <a:solidFill>
                <a:schemeClr val="bg1"/>
              </a:solidFill>
              <a:ea typeface="微軟正黑體" panose="020B0604030504040204" pitchFamily="34" charset="-120"/>
            </a:endParaRPr>
          </a:p>
          <a:p>
            <a:r>
              <a:rPr lang="zh-TW" altLang="en-US" b="1" dirty="0">
                <a:solidFill>
                  <a:schemeClr val="bg1"/>
                </a:solidFill>
                <a:ea typeface="微軟正黑體" panose="020B0604030504040204" pitchFamily="34" charset="-120"/>
              </a:rPr>
              <a:t>已經證實的系統</a:t>
            </a:r>
            <a:endParaRPr lang="en-US" b="1" dirty="0">
              <a:solidFill>
                <a:schemeClr val="bg1"/>
              </a:solidFill>
              <a:ea typeface="微軟正黑體" panose="020B0604030504040204" pitchFamily="34" charset="-120"/>
            </a:endParaRPr>
          </a:p>
          <a:p>
            <a:r>
              <a:rPr lang="zh-TW" altLang="en-US" b="1" dirty="0">
                <a:solidFill>
                  <a:schemeClr val="bg1"/>
                </a:solidFill>
                <a:ea typeface="微軟正黑體" panose="020B0604030504040204" pitchFamily="34" charset="-120"/>
              </a:rPr>
              <a:t>增加其他主修的曝光機會</a:t>
            </a:r>
            <a:endParaRPr lang="en-US" b="1" dirty="0">
              <a:ea typeface="微軟正黑體" panose="020B0604030504040204" pitchFamily="34" charset="-120"/>
            </a:endParaRPr>
          </a:p>
          <a:p>
            <a:endParaRPr lang="en-US" b="1" dirty="0">
              <a:ea typeface="微軟正黑體" panose="020B0604030504040204" pitchFamily="34" charset="-120"/>
            </a:endParaRPr>
          </a:p>
          <a:p>
            <a:endParaRPr lang="en-US" b="1" dirty="0">
              <a:ea typeface="微軟正黑體" panose="020B0604030504040204" pitchFamily="34" charset="-120"/>
            </a:endParaRPr>
          </a:p>
        </p:txBody>
      </p:sp>
      <p:pic>
        <p:nvPicPr>
          <p:cNvPr id="16" name="Picture 15">
            <a:extLst>
              <a:ext uri="{FF2B5EF4-FFF2-40B4-BE49-F238E27FC236}">
                <a16:creationId xmlns:a16="http://schemas.microsoft.com/office/drawing/2014/main" id="{2DD7CAC6-5DF1-421E-A1C0-7E47CBD74E8C}"/>
              </a:ext>
            </a:extLst>
          </p:cNvPr>
          <p:cNvPicPr>
            <a:picLocks noChangeAspect="1"/>
          </p:cNvPicPr>
          <p:nvPr/>
        </p:nvPicPr>
        <p:blipFill rotWithShape="1">
          <a:blip r:embed="rId3"/>
          <a:srcRect l="24741"/>
          <a:stretch/>
        </p:blipFill>
        <p:spPr>
          <a:xfrm>
            <a:off x="529611" y="1998812"/>
            <a:ext cx="5434018" cy="4512757"/>
          </a:xfrm>
          <a:prstGeom prst="rect">
            <a:avLst/>
          </a:prstGeom>
        </p:spPr>
      </p:pic>
    </p:spTree>
    <p:extLst>
      <p:ext uri="{BB962C8B-B14F-4D97-AF65-F5344CB8AC3E}">
        <p14:creationId xmlns:p14="http://schemas.microsoft.com/office/powerpoint/2010/main" val="558282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627020"/>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0" marR="0" lvl="0" indent="0" algn="ctr" defTabSz="121737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305342" y="-316548"/>
            <a:ext cx="1047492" cy="1938903"/>
          </a:xfrm>
          <a:prstGeom prst="rect">
            <a:avLst/>
          </a:prstGeom>
        </p:spPr>
        <p:txBody>
          <a:bodyPr wrap="square" lIns="91311" tIns="45676" rIns="91311" bIns="45676">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prstClr val="white"/>
                </a:solidFill>
                <a:effectLst/>
                <a:uLnTx/>
                <a:uFillTx/>
                <a:latin typeface="Helvetica Regular" charset="0"/>
                <a:ea typeface="+mn-ea"/>
                <a:cs typeface="Helvetica Regular" charset="0"/>
              </a:rPr>
              <a:t>[</a:t>
            </a:r>
          </a:p>
        </p:txBody>
      </p:sp>
      <p:sp>
        <p:nvSpPr>
          <p:cNvPr id="11" name="Rectangle 10"/>
          <p:cNvSpPr/>
          <p:nvPr/>
        </p:nvSpPr>
        <p:spPr>
          <a:xfrm flipH="1">
            <a:off x="11108744" y="-342793"/>
            <a:ext cx="968763" cy="1938903"/>
          </a:xfrm>
          <a:prstGeom prst="rect">
            <a:avLst/>
          </a:prstGeom>
        </p:spPr>
        <p:txBody>
          <a:bodyPr wrap="square" lIns="91311" tIns="45676" rIns="91311" bIns="45676">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prstClr val="white"/>
                </a:solidFill>
                <a:effectLst/>
                <a:uLnTx/>
                <a:uFillTx/>
                <a:latin typeface="Helvetica Regular" charset="0"/>
                <a:ea typeface="+mn-ea"/>
                <a:cs typeface="Helvetica Regular" charset="0"/>
              </a:rPr>
              <a:t>]</a:t>
            </a:r>
          </a:p>
        </p:txBody>
      </p:sp>
      <p:sp>
        <p:nvSpPr>
          <p:cNvPr id="8" name="TextBox 7"/>
          <p:cNvSpPr txBox="1"/>
          <p:nvPr/>
        </p:nvSpPr>
        <p:spPr>
          <a:xfrm>
            <a:off x="13243" y="44843"/>
            <a:ext cx="12191999" cy="1446461"/>
          </a:xfrm>
          <a:prstGeom prst="rect">
            <a:avLst/>
          </a:prstGeom>
          <a:noFill/>
        </p:spPr>
        <p:txBody>
          <a:bodyPr wrap="square" lIns="91311" tIns="45676" rIns="91311" bIns="45676" rtlCol="0">
            <a:spAutoFit/>
          </a:bodyPr>
          <a:lstStyle/>
          <a:p>
            <a:pPr lvl="0" algn="ctr">
              <a:defRPr/>
            </a:pPr>
            <a:r>
              <a:rPr lang="zh-TW" altLang="en-US" sz="8800" b="1" dirty="0">
                <a:solidFill>
                  <a:prstClr val="white"/>
                </a:solidFill>
                <a:latin typeface="Pathway Gothic One" charset="0"/>
                <a:ea typeface="Pathway Gothic One" charset="0"/>
                <a:cs typeface="Pathway Gothic One" charset="0"/>
              </a:rPr>
              <a:t>我們有什麼</a:t>
            </a:r>
            <a:r>
              <a:rPr kumimoji="0" lang="en-US" sz="88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a:t>
            </a:r>
          </a:p>
        </p:txBody>
      </p:sp>
      <p:sp>
        <p:nvSpPr>
          <p:cNvPr id="16" name="Text Placeholder 13">
            <a:extLst>
              <a:ext uri="{FF2B5EF4-FFF2-40B4-BE49-F238E27FC236}">
                <a16:creationId xmlns:a16="http://schemas.microsoft.com/office/drawing/2014/main" id="{12E549A4-ECEF-4404-94B0-9005E70BBC4E}"/>
              </a:ext>
            </a:extLst>
          </p:cNvPr>
          <p:cNvSpPr txBox="1">
            <a:spLocks/>
          </p:cNvSpPr>
          <p:nvPr/>
        </p:nvSpPr>
        <p:spPr>
          <a:xfrm>
            <a:off x="6369050" y="2244616"/>
            <a:ext cx="6249988" cy="823912"/>
          </a:xfrm>
          <a:prstGeom prst="rect">
            <a:avLst/>
          </a:prstGeom>
        </p:spPr>
        <p:txBody>
          <a:bodyPr vert="horz" lIns="91311" tIns="45676" rIns="91311" bIns="45676" rtlCol="0" anchor="b">
            <a:normAutofit/>
          </a:bodyPr>
          <a:lstStyle>
            <a:lvl1pPr marL="0" indent="0" algn="l" defTabSz="913049" rtl="0" eaLnBrk="1" latinLnBrk="0" hangingPunct="1">
              <a:lnSpc>
                <a:spcPct val="90000"/>
              </a:lnSpc>
              <a:spcBef>
                <a:spcPts val="1000"/>
              </a:spcBef>
              <a:buFont typeface="Arial"/>
              <a:buNone/>
              <a:defRPr sz="2400" b="1" kern="1200">
                <a:solidFill>
                  <a:schemeClr val="tx1"/>
                </a:solidFill>
                <a:latin typeface="+mn-lt"/>
                <a:ea typeface="+mn-ea"/>
                <a:cs typeface="+mn-cs"/>
              </a:defRPr>
            </a:lvl1pPr>
            <a:lvl2pPr marL="456519" indent="0" algn="l" defTabSz="913049"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3049" indent="0" algn="l" defTabSz="913049" rtl="0" eaLnBrk="1" latinLnBrk="0" hangingPunct="1">
              <a:lnSpc>
                <a:spcPct val="90000"/>
              </a:lnSpc>
              <a:spcBef>
                <a:spcPts val="500"/>
              </a:spcBef>
              <a:buFont typeface="Arial"/>
              <a:buNone/>
              <a:defRPr sz="1900" b="1" kern="1200">
                <a:solidFill>
                  <a:schemeClr val="tx1"/>
                </a:solidFill>
                <a:latin typeface="+mn-lt"/>
                <a:ea typeface="+mn-ea"/>
                <a:cs typeface="+mn-cs"/>
              </a:defRPr>
            </a:lvl3pPr>
            <a:lvl4pPr marL="1369572" indent="0" algn="l" defTabSz="913049"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6096" indent="0" algn="l" defTabSz="913049"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2636" indent="0" algn="l" defTabSz="913049"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39143" indent="0" algn="l" defTabSz="913049"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195655" indent="0" algn="l" defTabSz="913049"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2165" indent="0" algn="l" defTabSz="913049"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marL="0" marR="0" lvl="0" indent="0" algn="l" defTabSz="913049" rtl="0" eaLnBrk="1" fontAlgn="auto" latinLnBrk="0" hangingPunct="1">
              <a:lnSpc>
                <a:spcPct val="90000"/>
              </a:lnSpc>
              <a:spcBef>
                <a:spcPts val="1000"/>
              </a:spcBef>
              <a:spcAft>
                <a:spcPts val="0"/>
              </a:spcAft>
              <a:buClrTx/>
              <a:buSzTx/>
              <a:buFont typeface="Arial"/>
              <a:buNone/>
              <a:tabLst/>
              <a:defRPr/>
            </a:pPr>
            <a:r>
              <a:rPr lang="zh-TW" altLang="en-US" sz="3600" dirty="0">
                <a:solidFill>
                  <a:prstClr val="black"/>
                </a:solidFill>
                <a:ea typeface="微軟正黑體" panose="020B0604030504040204" pitchFamily="34" charset="-120"/>
              </a:rPr>
              <a:t>其他</a:t>
            </a:r>
            <a:r>
              <a:rPr kumimoji="0" lang="en-US" sz="3600" i="0" u="none" strike="noStrike" kern="1200" cap="none" spc="0" normalizeH="0" baseline="0" noProof="0" dirty="0">
                <a:ln>
                  <a:noFill/>
                </a:ln>
                <a:solidFill>
                  <a:prstClr val="black"/>
                </a:solidFill>
                <a:effectLst/>
                <a:uLnTx/>
                <a:uFillTx/>
                <a:ea typeface="微軟正黑體" panose="020B0604030504040204" pitchFamily="34" charset="-120"/>
              </a:rPr>
              <a:t> B2B </a:t>
            </a:r>
            <a:r>
              <a:rPr kumimoji="0" lang="zh-TW" altLang="en-US" sz="3600" i="0" u="none" strike="noStrike" kern="1200" cap="none" spc="0" normalizeH="0" baseline="0" noProof="0" dirty="0">
                <a:ln>
                  <a:noFill/>
                </a:ln>
                <a:solidFill>
                  <a:prstClr val="black"/>
                </a:solidFill>
                <a:effectLst/>
                <a:uLnTx/>
                <a:uFillTx/>
                <a:ea typeface="微軟正黑體" panose="020B0604030504040204" pitchFamily="34" charset="-120"/>
              </a:rPr>
              <a:t>服務</a:t>
            </a:r>
            <a:endParaRPr kumimoji="0" lang="en-US" sz="3600" i="0" u="none" strike="noStrike" kern="1200" cap="none" spc="0" normalizeH="0" baseline="0" noProof="0" dirty="0">
              <a:ln>
                <a:noFill/>
              </a:ln>
              <a:solidFill>
                <a:prstClr val="black"/>
              </a:solidFill>
              <a:effectLst/>
              <a:uLnTx/>
              <a:uFillTx/>
              <a:ea typeface="微軟正黑體" panose="020B0604030504040204" pitchFamily="34" charset="-120"/>
            </a:endParaRPr>
          </a:p>
        </p:txBody>
      </p:sp>
      <p:sp>
        <p:nvSpPr>
          <p:cNvPr id="17" name="Content Placeholder 14">
            <a:extLst>
              <a:ext uri="{FF2B5EF4-FFF2-40B4-BE49-F238E27FC236}">
                <a16:creationId xmlns:a16="http://schemas.microsoft.com/office/drawing/2014/main" id="{1C8E359B-8B76-4EDF-89D9-C33FB715BDD5}"/>
              </a:ext>
            </a:extLst>
          </p:cNvPr>
          <p:cNvSpPr txBox="1">
            <a:spLocks/>
          </p:cNvSpPr>
          <p:nvPr/>
        </p:nvSpPr>
        <p:spPr>
          <a:xfrm>
            <a:off x="6369050" y="3442037"/>
            <a:ext cx="5434017" cy="2223977"/>
          </a:xfrm>
          <a:prstGeom prst="rect">
            <a:avLst/>
          </a:prstGeom>
        </p:spPr>
        <p:txBody>
          <a:bodyPr vert="horz" lIns="91311" tIns="45676" rIns="91311" bIns="45676" rtlCol="0">
            <a:normAutofit/>
          </a:bodyPr>
          <a:lstStyle>
            <a:lvl1pPr marL="228267" indent="-228267" algn="l" defTabSz="913049"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4803" indent="-228267" algn="l" defTabSz="913049"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1318" indent="-228267" algn="l" defTabSz="913049"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7827"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4339"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0873"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7401"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3922"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0457"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228267" marR="0" lvl="0" indent="-228267" algn="l" defTabSz="913049"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en-US" sz="4000" b="1" i="0" u="none" strike="noStrike" kern="1200" cap="none" spc="0" normalizeH="0" baseline="0" noProof="0" dirty="0">
                <a:ln>
                  <a:noFill/>
                </a:ln>
                <a:solidFill>
                  <a:prstClr val="black"/>
                </a:solidFill>
                <a:effectLst/>
                <a:uLnTx/>
                <a:uFillTx/>
                <a:ea typeface="微軟正黑體" panose="020B0604030504040204" pitchFamily="34" charset="-120"/>
              </a:rPr>
              <a:t>金流服務</a:t>
            </a:r>
            <a:endParaRPr kumimoji="0" lang="en-US" sz="4000" b="1" i="0" u="none" strike="noStrike" kern="1200" cap="none" spc="0" normalizeH="0" baseline="0" noProof="0" dirty="0">
              <a:ln>
                <a:noFill/>
              </a:ln>
              <a:solidFill>
                <a:prstClr val="black"/>
              </a:solidFill>
              <a:effectLst/>
              <a:uLnTx/>
              <a:uFillTx/>
              <a:ea typeface="微軟正黑體" panose="020B0604030504040204" pitchFamily="34" charset="-120"/>
            </a:endParaRPr>
          </a:p>
          <a:p>
            <a:pPr marL="228267" marR="0" lvl="0" indent="-228267" algn="l" defTabSz="913049"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en-US" sz="4000" b="1" i="0" u="none" strike="noStrike" kern="1200" cap="none" spc="0" normalizeH="0" baseline="0" noProof="0" dirty="0">
                <a:ln>
                  <a:noFill/>
                </a:ln>
                <a:solidFill>
                  <a:prstClr val="black"/>
                </a:solidFill>
                <a:effectLst/>
                <a:uLnTx/>
                <a:uFillTx/>
                <a:ea typeface="微軟正黑體" panose="020B0604030504040204" pitchFamily="34" charset="-120"/>
              </a:rPr>
              <a:t>夥伴計畫</a:t>
            </a:r>
            <a:endParaRPr kumimoji="0" lang="en-US" sz="4000" b="1" i="0" u="none" strike="noStrike" kern="1200" cap="none" spc="0" normalizeH="0" baseline="0" noProof="0" dirty="0">
              <a:ln>
                <a:noFill/>
              </a:ln>
              <a:solidFill>
                <a:prstClr val="black"/>
              </a:solidFill>
              <a:effectLst/>
              <a:uLnTx/>
              <a:uFillTx/>
              <a:ea typeface="微軟正黑體" panose="020B0604030504040204" pitchFamily="34" charset="-120"/>
            </a:endParaRPr>
          </a:p>
          <a:p>
            <a:pPr marL="228267" marR="0" lvl="0" indent="-228267" algn="l" defTabSz="913049"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en-US" sz="4000" b="1" i="0" u="none" strike="noStrike" kern="1200" cap="none" spc="0" normalizeH="0" baseline="0" noProof="0" dirty="0">
                <a:ln>
                  <a:noFill/>
                </a:ln>
                <a:solidFill>
                  <a:prstClr val="black"/>
                </a:solidFill>
                <a:effectLst/>
                <a:uLnTx/>
                <a:uFillTx/>
                <a:ea typeface="微軟正黑體" panose="020B0604030504040204" pitchFamily="34" charset="-120"/>
              </a:rPr>
              <a:t>企業支出</a:t>
            </a:r>
            <a:r>
              <a:rPr kumimoji="0" lang="en-US" sz="4000" b="1" i="0" u="none" strike="noStrike" kern="1200" cap="none" spc="0" normalizeH="0" baseline="0" noProof="0" dirty="0">
                <a:ln>
                  <a:noFill/>
                </a:ln>
                <a:solidFill>
                  <a:prstClr val="black"/>
                </a:solidFill>
                <a:effectLst/>
                <a:uLnTx/>
                <a:uFillTx/>
                <a:ea typeface="微軟正黑體" panose="020B0604030504040204" pitchFamily="34" charset="-120"/>
              </a:rPr>
              <a:t> – </a:t>
            </a:r>
            <a:r>
              <a:rPr kumimoji="0" lang="zh-TW" altLang="en-US" sz="4000" b="1" i="0" u="none" strike="noStrike" kern="1200" cap="none" spc="0" normalizeH="0" baseline="0" noProof="0" dirty="0">
                <a:ln>
                  <a:noFill/>
                </a:ln>
                <a:solidFill>
                  <a:prstClr val="black"/>
                </a:solidFill>
                <a:effectLst/>
                <a:uLnTx/>
                <a:uFillTx/>
                <a:ea typeface="微軟正黑體" panose="020B0604030504040204" pitchFamily="34" charset="-120"/>
              </a:rPr>
              <a:t>購物年金</a:t>
            </a:r>
            <a:endParaRPr kumimoji="0" lang="en-US" sz="4000" b="1" i="0" u="none" strike="noStrike" kern="1200" cap="none" spc="0" normalizeH="0" baseline="0" noProof="0" dirty="0">
              <a:ln>
                <a:noFill/>
              </a:ln>
              <a:solidFill>
                <a:prstClr val="black"/>
              </a:solidFill>
              <a:effectLst/>
              <a:uLnTx/>
              <a:uFillTx/>
              <a:ea typeface="微軟正黑體" panose="020B0604030504040204" pitchFamily="34" charset="-120"/>
            </a:endParaRPr>
          </a:p>
        </p:txBody>
      </p:sp>
      <p:pic>
        <p:nvPicPr>
          <p:cNvPr id="18" name="Picture 17">
            <a:extLst>
              <a:ext uri="{FF2B5EF4-FFF2-40B4-BE49-F238E27FC236}">
                <a16:creationId xmlns:a16="http://schemas.microsoft.com/office/drawing/2014/main" id="{6A7F77D8-9F8D-4434-BC08-0956F6DBC94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8933" y="1804623"/>
            <a:ext cx="3479708" cy="3479708"/>
          </a:xfrm>
          <a:prstGeom prst="rect">
            <a:avLst/>
          </a:prstGeom>
        </p:spPr>
      </p:pic>
      <p:pic>
        <p:nvPicPr>
          <p:cNvPr id="19" name="Picture 18">
            <a:extLst>
              <a:ext uri="{FF2B5EF4-FFF2-40B4-BE49-F238E27FC236}">
                <a16:creationId xmlns:a16="http://schemas.microsoft.com/office/drawing/2014/main" id="{4E2B63C3-AE39-4DBD-AB4F-A0D8CF24F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657" y="5284331"/>
            <a:ext cx="3892343" cy="1020659"/>
          </a:xfrm>
          <a:prstGeom prst="rect">
            <a:avLst/>
          </a:prstGeom>
        </p:spPr>
      </p:pic>
    </p:spTree>
    <p:extLst>
      <p:ext uri="{BB962C8B-B14F-4D97-AF65-F5344CB8AC3E}">
        <p14:creationId xmlns:p14="http://schemas.microsoft.com/office/powerpoint/2010/main" val="2147912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A67EF5-E56F-466E-8D47-9EDF76F3C683}"/>
              </a:ext>
            </a:extLst>
          </p:cNvPr>
          <p:cNvPicPr>
            <a:picLocks noChangeAspect="1"/>
          </p:cNvPicPr>
          <p:nvPr/>
        </p:nvPicPr>
        <p:blipFill>
          <a:blip r:embed="rId3" cstate="screen">
            <a:extLst>
              <a:ext uri="{BEBA8EAE-BF5A-486C-A8C5-ECC9F3942E4B}">
                <a14:imgProps xmlns:a14="http://schemas.microsoft.com/office/drawing/2010/main">
                  <a14:imgLayer>
                    <a14:imgEffect>
                      <a14:brightnessContrast bright="-57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05DD592-30B8-4062-A368-1DC8511ED110}"/>
              </a:ext>
            </a:extLst>
          </p:cNvPr>
          <p:cNvSpPr>
            <a:spLocks noGrp="1"/>
          </p:cNvSpPr>
          <p:nvPr>
            <p:ph type="title"/>
          </p:nvPr>
        </p:nvSpPr>
        <p:spPr>
          <a:xfrm>
            <a:off x="113339" y="-33146"/>
            <a:ext cx="10515600" cy="1325563"/>
          </a:xfrm>
        </p:spPr>
        <p:txBody>
          <a:bodyPr/>
          <a:lstStyle/>
          <a:p>
            <a:r>
              <a:rPr lang="zh" altLang="en-US" b="1" dirty="0">
                <a:solidFill>
                  <a:srgbClr val="FFFFFF"/>
                </a:solidFill>
                <a:latin typeface="+mn-lt"/>
                <a:ea typeface="微軟正黑體" panose="020B0604030504040204" pitchFamily="34" charset="-120"/>
              </a:rPr>
              <a:t>事業成本</a:t>
            </a:r>
          </a:p>
        </p:txBody>
      </p:sp>
      <p:sp>
        <p:nvSpPr>
          <p:cNvPr id="3" name="Content Placeholder 2">
            <a:extLst>
              <a:ext uri="{FF2B5EF4-FFF2-40B4-BE49-F238E27FC236}">
                <a16:creationId xmlns:a16="http://schemas.microsoft.com/office/drawing/2014/main" id="{1F52548E-CE54-421A-BF8D-7117F0150537}"/>
              </a:ext>
            </a:extLst>
          </p:cNvPr>
          <p:cNvSpPr>
            <a:spLocks noGrp="1"/>
          </p:cNvSpPr>
          <p:nvPr>
            <p:ph sz="half" idx="1"/>
          </p:nvPr>
        </p:nvSpPr>
        <p:spPr>
          <a:xfrm>
            <a:off x="830514" y="948172"/>
            <a:ext cx="7115801" cy="5476253"/>
          </a:xfrm>
        </p:spPr>
        <p:txBody>
          <a:bodyPr>
            <a:noAutofit/>
          </a:bodyPr>
          <a:lstStyle/>
          <a:p>
            <a:r>
              <a:rPr lang="zh" altLang="en-US" sz="2667" b="1" dirty="0">
                <a:solidFill>
                  <a:srgbClr val="FFFFFF"/>
                </a:solidFill>
                <a:ea typeface="微軟正黑體" panose="020B0604030504040204" pitchFamily="34" charset="-120"/>
              </a:rPr>
              <a:t>行銷與廣告</a:t>
            </a:r>
          </a:p>
          <a:p>
            <a:pPr lvl="1"/>
            <a:r>
              <a:rPr lang="zh" b="1" i="0" dirty="0">
                <a:solidFill>
                  <a:srgbClr val="FFFFFF"/>
                </a:solidFill>
                <a:ea typeface="微軟正黑體" panose="020B0604030504040204" pitchFamily="34" charset="-120"/>
              </a:rPr>
              <a:t>網站、網域名、電郵地址</a:t>
            </a:r>
          </a:p>
          <a:p>
            <a:pPr lvl="1"/>
            <a:r>
              <a:rPr lang="zh" b="1" i="0" dirty="0">
                <a:solidFill>
                  <a:srgbClr val="FFFFFF"/>
                </a:solidFill>
                <a:ea typeface="微軟正黑體" panose="020B0604030504040204" pitchFamily="34" charset="-120"/>
              </a:rPr>
              <a:t>搜尋引擎優化(SEO)</a:t>
            </a:r>
          </a:p>
          <a:p>
            <a:pPr lvl="1"/>
            <a:r>
              <a:rPr lang="zh" b="1" i="0" dirty="0">
                <a:solidFill>
                  <a:srgbClr val="FFFFFF"/>
                </a:solidFill>
                <a:ea typeface="微軟正黑體" panose="020B0604030504040204" pitchFamily="34" charset="-120"/>
              </a:rPr>
              <a:t>電子郵件行銷</a:t>
            </a:r>
          </a:p>
          <a:p>
            <a:pPr lvl="1"/>
            <a:r>
              <a:rPr lang="zh" b="1" i="0" dirty="0">
                <a:solidFill>
                  <a:srgbClr val="FFFFFF"/>
                </a:solidFill>
                <a:ea typeface="微軟正黑體" panose="020B0604030504040204" pitchFamily="34" charset="-120"/>
              </a:rPr>
              <a:t>Google關鍵字廣告</a:t>
            </a:r>
          </a:p>
          <a:p>
            <a:pPr lvl="1"/>
            <a:r>
              <a:rPr lang="zh" b="1" i="0" dirty="0">
                <a:solidFill>
                  <a:srgbClr val="FFFFFF"/>
                </a:solidFill>
                <a:ea typeface="微軟正黑體" panose="020B0604030504040204" pitchFamily="34" charset="-120"/>
              </a:rPr>
              <a:t>社群媒體管理</a:t>
            </a:r>
          </a:p>
          <a:p>
            <a:pPr lvl="1"/>
            <a:r>
              <a:rPr lang="zh" b="1" i="0" dirty="0">
                <a:solidFill>
                  <a:srgbClr val="FFFFFF"/>
                </a:solidFill>
                <a:ea typeface="微軟正黑體" panose="020B0604030504040204" pitchFamily="34" charset="-120"/>
              </a:rPr>
              <a:t>臉書廣告</a:t>
            </a:r>
          </a:p>
          <a:p>
            <a:pPr lvl="1"/>
            <a:r>
              <a:rPr lang="zh" b="1" i="0" dirty="0">
                <a:solidFill>
                  <a:srgbClr val="FFFFFF"/>
                </a:solidFill>
                <a:ea typeface="微軟正黑體" panose="020B0604030504040204" pitchFamily="34" charset="-120"/>
              </a:rPr>
              <a:t>其他付費廣告</a:t>
            </a:r>
          </a:p>
          <a:p>
            <a:r>
              <a:rPr lang="zh" altLang="en-US" sz="2667" b="1" dirty="0">
                <a:solidFill>
                  <a:srgbClr val="FFFFFF"/>
                </a:solidFill>
                <a:ea typeface="微軟正黑體" panose="020B0604030504040204" pitchFamily="34" charset="-120"/>
              </a:rPr>
              <a:t>廣告看板</a:t>
            </a:r>
          </a:p>
          <a:p>
            <a:r>
              <a:rPr lang="zh" altLang="en-US" sz="2667" b="1" dirty="0">
                <a:solidFill>
                  <a:srgbClr val="FFFFFF"/>
                </a:solidFill>
                <a:ea typeface="微軟正黑體" panose="020B0604030504040204" pitchFamily="34" charset="-120"/>
              </a:rPr>
              <a:t>促銷商品</a:t>
            </a:r>
          </a:p>
          <a:p>
            <a:r>
              <a:rPr lang="zh" altLang="en-US" sz="2667" b="1" dirty="0">
                <a:solidFill>
                  <a:srgbClr val="FFFFFF"/>
                </a:solidFill>
                <a:ea typeface="微軟正黑體" panose="020B0604030504040204" pitchFamily="34" charset="-120"/>
              </a:rPr>
              <a:t>衣著服飾</a:t>
            </a:r>
          </a:p>
          <a:p>
            <a:r>
              <a:rPr lang="zh" altLang="en-US" sz="2667" b="1" dirty="0">
                <a:solidFill>
                  <a:srgbClr val="FFFFFF"/>
                </a:solidFill>
                <a:ea typeface="微軟正黑體" panose="020B0604030504040204" pitchFamily="34" charset="-120"/>
              </a:rPr>
              <a:t>軟體（</a:t>
            </a:r>
            <a:r>
              <a:rPr lang="en-US" altLang="zh" sz="2667" b="1" dirty="0">
                <a:solidFill>
                  <a:srgbClr val="FFFFFF"/>
                </a:solidFill>
                <a:ea typeface="微軟正黑體" panose="020B0604030504040204" pitchFamily="34" charset="-120"/>
              </a:rPr>
              <a:t>POS</a:t>
            </a:r>
            <a:r>
              <a:rPr lang="zh" altLang="en-US" sz="2667" b="1" dirty="0">
                <a:solidFill>
                  <a:srgbClr val="FFFFFF"/>
                </a:solidFill>
                <a:ea typeface="微軟正黑體" panose="020B0604030504040204" pitchFamily="34" charset="-120"/>
              </a:rPr>
              <a:t>系統、預約系統）</a:t>
            </a:r>
          </a:p>
          <a:p>
            <a:r>
              <a:rPr lang="zh" altLang="en-US" sz="2667" b="1" dirty="0">
                <a:solidFill>
                  <a:srgbClr val="FFFFFF"/>
                </a:solidFill>
                <a:ea typeface="微軟正黑體" panose="020B0604030504040204" pitchFamily="34" charset="-120"/>
              </a:rPr>
              <a:t>商家服務</a:t>
            </a:r>
          </a:p>
        </p:txBody>
      </p:sp>
      <p:sp>
        <p:nvSpPr>
          <p:cNvPr id="4" name="Content Placeholder 3">
            <a:extLst>
              <a:ext uri="{FF2B5EF4-FFF2-40B4-BE49-F238E27FC236}">
                <a16:creationId xmlns:a16="http://schemas.microsoft.com/office/drawing/2014/main" id="{3A681893-C234-4E20-AE59-E7C31960C4AB}"/>
              </a:ext>
            </a:extLst>
          </p:cNvPr>
          <p:cNvSpPr>
            <a:spLocks noGrp="1"/>
          </p:cNvSpPr>
          <p:nvPr>
            <p:ph sz="half" idx="2"/>
          </p:nvPr>
        </p:nvSpPr>
        <p:spPr>
          <a:xfrm>
            <a:off x="6612367" y="951172"/>
            <a:ext cx="5095141" cy="4351339"/>
          </a:xfrm>
        </p:spPr>
        <p:txBody>
          <a:bodyPr>
            <a:noAutofit/>
          </a:bodyPr>
          <a:lstStyle/>
          <a:p>
            <a:r>
              <a:rPr lang="zh" altLang="en-US" sz="2667" b="1" dirty="0">
                <a:solidFill>
                  <a:srgbClr val="FFFFFF"/>
                </a:solidFill>
                <a:ea typeface="微軟正黑體" panose="020B0604030504040204" pitchFamily="34" charset="-120"/>
              </a:rPr>
              <a:t>保險、保固、法律與會計費用</a:t>
            </a:r>
          </a:p>
          <a:p>
            <a:r>
              <a:rPr lang="zh" altLang="en-US" sz="2667" b="1" dirty="0">
                <a:solidFill>
                  <a:srgbClr val="FFFFFF"/>
                </a:solidFill>
                <a:ea typeface="微軟正黑體" panose="020B0604030504040204" pitchFamily="34" charset="-120"/>
              </a:rPr>
              <a:t>技術升級</a:t>
            </a:r>
          </a:p>
          <a:p>
            <a:r>
              <a:rPr lang="zh" altLang="en-US" sz="2667" b="1" dirty="0">
                <a:solidFill>
                  <a:srgbClr val="FFFFFF"/>
                </a:solidFill>
                <a:ea typeface="微軟正黑體" panose="020B0604030504040204" pitchFamily="34" charset="-120"/>
              </a:rPr>
              <a:t>顧客贈品</a:t>
            </a:r>
          </a:p>
          <a:p>
            <a:r>
              <a:rPr lang="zh" altLang="en-US" sz="2667" b="1" dirty="0">
                <a:solidFill>
                  <a:srgbClr val="FFFFFF"/>
                </a:solidFill>
                <a:ea typeface="微軟正黑體" panose="020B0604030504040204" pitchFamily="34" charset="-120"/>
              </a:rPr>
              <a:t>設備</a:t>
            </a:r>
          </a:p>
          <a:p>
            <a:r>
              <a:rPr lang="zh" altLang="en-US" sz="2667" b="1" dirty="0">
                <a:solidFill>
                  <a:srgbClr val="FFFFFF"/>
                </a:solidFill>
                <a:ea typeface="微軟正黑體" panose="020B0604030504040204" pitchFamily="34" charset="-120"/>
              </a:rPr>
              <a:t>差旅住宿</a:t>
            </a:r>
          </a:p>
          <a:p>
            <a:r>
              <a:rPr lang="zh" altLang="en-US" sz="2667" b="1" dirty="0">
                <a:solidFill>
                  <a:srgbClr val="FFFFFF"/>
                </a:solidFill>
                <a:ea typeface="微軟正黑體" panose="020B0604030504040204" pitchFamily="34" charset="-120"/>
              </a:rPr>
              <a:t>辦公用品</a:t>
            </a:r>
          </a:p>
          <a:p>
            <a:r>
              <a:rPr lang="zh" altLang="en-US" sz="2667" b="1" dirty="0">
                <a:solidFill>
                  <a:srgbClr val="FFFFFF"/>
                </a:solidFill>
                <a:ea typeface="微軟正黑體" panose="020B0604030504040204" pitchFamily="34" charset="-120"/>
              </a:rPr>
              <a:t>衛生與清潔用品</a:t>
            </a:r>
          </a:p>
          <a:p>
            <a:r>
              <a:rPr lang="zh" altLang="en-US" sz="2667" b="1" dirty="0">
                <a:solidFill>
                  <a:srgbClr val="FFFFFF"/>
                </a:solidFill>
                <a:ea typeface="微軟正黑體" panose="020B0604030504040204" pitchFamily="34" charset="-120"/>
              </a:rPr>
              <a:t>茶水間開支</a:t>
            </a:r>
          </a:p>
          <a:p>
            <a:r>
              <a:rPr lang="zh" altLang="en-US" sz="2667" b="1" dirty="0">
                <a:solidFill>
                  <a:srgbClr val="FFFFFF"/>
                </a:solidFill>
                <a:ea typeface="微軟正黑體" panose="020B0604030504040204" pitchFamily="34" charset="-120"/>
              </a:rPr>
              <a:t>食品與飲料</a:t>
            </a:r>
          </a:p>
          <a:p>
            <a:r>
              <a:rPr lang="zh" altLang="en-US" sz="2667" b="1" dirty="0">
                <a:solidFill>
                  <a:srgbClr val="FFFFFF"/>
                </a:solidFill>
                <a:ea typeface="微軟正黑體" panose="020B0604030504040204" pitchFamily="34" charset="-120"/>
              </a:rPr>
              <a:t>等等</a:t>
            </a:r>
            <a:r>
              <a:rPr lang="en-US" altLang="zh" sz="2667" b="1" dirty="0">
                <a:solidFill>
                  <a:srgbClr val="FFFFFF"/>
                </a:solidFill>
                <a:ea typeface="微軟正黑體" panose="020B0604030504040204" pitchFamily="34" charset="-120"/>
              </a:rPr>
              <a:t>……</a:t>
            </a:r>
          </a:p>
        </p:txBody>
      </p:sp>
    </p:spTree>
    <p:extLst>
      <p:ext uri="{BB962C8B-B14F-4D97-AF65-F5344CB8AC3E}">
        <p14:creationId xmlns:p14="http://schemas.microsoft.com/office/powerpoint/2010/main" val="2546701817"/>
      </p:ext>
    </p:extLst>
  </p:cSld>
  <p:clrMapOvr>
    <a:masterClrMapping/>
  </p:clrMapOvr>
</p:sld>
</file>

<file path=ppt/theme/theme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center Main Stage MAIC" id="{E39271F8-A1BE-3E4B-AB2C-18B39946B532}" vid="{B0FA7A43-2D55-A243-977C-2660BA98FE2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center Main Stage MAIC" id="{E39271F8-A1BE-3E4B-AB2C-18B39946B532}" vid="{1F9B254D-5DD4-A049-897C-9387142AE210}"/>
    </a:ext>
  </a:extLst>
</a:theme>
</file>

<file path=ppt/theme/theme4.xml><?xml version="1.0" encoding="utf-8"?>
<a:theme xmlns:a="http://schemas.openxmlformats.org/drawingml/2006/main" name="4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Webcenter Main Stage MAIC" id="{E39271F8-A1BE-3E4B-AB2C-18B39946B532}" vid="{7E8A02A1-BBC8-8145-8FEA-362E9DADF680}"/>
    </a:ext>
  </a:ext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Webcenter Main Stage MAIC</Template>
  <TotalTime>1183</TotalTime>
  <Words>1179</Words>
  <Application>Microsoft Office PowerPoint</Application>
  <PresentationFormat>寬螢幕</PresentationFormat>
  <Paragraphs>229</Paragraphs>
  <Slides>22</Slides>
  <Notes>16</Notes>
  <HiddenSlides>0</HiddenSlides>
  <MMClips>0</MMClips>
  <ScaleCrop>false</ScaleCrop>
  <HeadingPairs>
    <vt:vector size="6" baseType="variant">
      <vt:variant>
        <vt:lpstr>使用字型</vt:lpstr>
      </vt:variant>
      <vt:variant>
        <vt:i4>13</vt:i4>
      </vt:variant>
      <vt:variant>
        <vt:lpstr>佈景主題</vt:lpstr>
      </vt:variant>
      <vt:variant>
        <vt:i4>7</vt:i4>
      </vt:variant>
      <vt:variant>
        <vt:lpstr>投影片標題</vt:lpstr>
      </vt:variant>
      <vt:variant>
        <vt:i4>22</vt:i4>
      </vt:variant>
    </vt:vector>
  </HeadingPairs>
  <TitlesOfParts>
    <vt:vector size="42" baseType="lpstr">
      <vt:lpstr>DIN-Medium</vt:lpstr>
      <vt:lpstr>Helvetica Regular</vt:lpstr>
      <vt:lpstr>Microsoft YaHei</vt:lpstr>
      <vt:lpstr>Palatino</vt:lpstr>
      <vt:lpstr>Pathway Gothic One</vt:lpstr>
      <vt:lpstr>SimSun</vt:lpstr>
      <vt:lpstr>微軟正黑體</vt:lpstr>
      <vt:lpstr>新細明體</vt:lpstr>
      <vt:lpstr>Arial</vt:lpstr>
      <vt:lpstr>Calibri</vt:lpstr>
      <vt:lpstr>Calibri Light</vt:lpstr>
      <vt:lpstr>Courier New</vt:lpstr>
      <vt:lpstr>Helvetica</vt:lpstr>
      <vt:lpstr>10_Office Theme</vt:lpstr>
      <vt:lpstr>1_Office Theme</vt:lpstr>
      <vt:lpstr>Office Theme</vt:lpstr>
      <vt:lpstr>4_Office Theme</vt:lpstr>
      <vt:lpstr>13_Office Theme</vt:lpstr>
      <vt:lpstr>5_Office Theme</vt:lpstr>
      <vt:lpstr>15_Office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事業成本</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Pelland</dc:creator>
  <cp:lastModifiedBy>Charlie Shen</cp:lastModifiedBy>
  <cp:revision>68</cp:revision>
  <dcterms:created xsi:type="dcterms:W3CDTF">2018-08-02T03:12:31Z</dcterms:created>
  <dcterms:modified xsi:type="dcterms:W3CDTF">2019-04-15T02:43:01Z</dcterms:modified>
</cp:coreProperties>
</file>